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3" r:id="rId10"/>
    <p:sldId id="267" r:id="rId11"/>
    <p:sldId id="264" r:id="rId12"/>
    <p:sldId id="266" r:id="rId13"/>
    <p:sldId id="268" r:id="rId14"/>
    <p:sldId id="270" r:id="rId15"/>
    <p:sldId id="271" r:id="rId16"/>
    <p:sldId id="273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0444A-6EE1-4766-9B7B-FC7FA8C505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0AEB5-883B-48CE-B048-2692488985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user has to create a room in the application by registering with an email address.</a:t>
          </a:r>
        </a:p>
      </dgm:t>
    </dgm:pt>
    <dgm:pt modelId="{D0259592-3C2A-4A51-B8E6-5432B4509AA0}" type="parTrans" cxnId="{33CC29D5-56E0-49FC-8A1F-66B897DA6CFE}">
      <dgm:prSet/>
      <dgm:spPr/>
      <dgm:t>
        <a:bodyPr/>
        <a:lstStyle/>
        <a:p>
          <a:endParaRPr lang="en-US"/>
        </a:p>
      </dgm:t>
    </dgm:pt>
    <dgm:pt modelId="{BEFFFA43-8D3F-4045-AF6D-2C52EE464E21}" type="sibTrans" cxnId="{33CC29D5-56E0-49FC-8A1F-66B897DA6C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16377E-9F3B-4ACB-9433-8AB69AF074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Email verification will be sent for confirmation.</a:t>
          </a:r>
        </a:p>
      </dgm:t>
    </dgm:pt>
    <dgm:pt modelId="{0FADEE7B-4571-4258-A173-48431F9F197D}" type="parTrans" cxnId="{1556E38D-F518-45DC-9982-C59C8107DDE1}">
      <dgm:prSet/>
      <dgm:spPr/>
      <dgm:t>
        <a:bodyPr/>
        <a:lstStyle/>
        <a:p>
          <a:endParaRPr lang="en-US"/>
        </a:p>
      </dgm:t>
    </dgm:pt>
    <dgm:pt modelId="{052A8504-2043-40B2-A179-89473A2DC486}" type="sibTrans" cxnId="{1556E38D-F518-45DC-9982-C59C8107DD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9D13B4-5EE6-48C8-8F8D-3272D74517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After verification, a room for the flat will be created.</a:t>
          </a:r>
        </a:p>
      </dgm:t>
    </dgm:pt>
    <dgm:pt modelId="{8CD2A127-4166-4B7D-A382-83686E16A4FB}" type="parTrans" cxnId="{456E5AF8-296F-4DD3-B445-D57009BBF218}">
      <dgm:prSet/>
      <dgm:spPr/>
      <dgm:t>
        <a:bodyPr/>
        <a:lstStyle/>
        <a:p>
          <a:endParaRPr lang="en-US"/>
        </a:p>
      </dgm:t>
    </dgm:pt>
    <dgm:pt modelId="{CABB9805-E1AF-4722-BCA0-2425DC28BC68}" type="sibTrans" cxnId="{456E5AF8-296F-4DD3-B445-D57009BBF2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7C8D75-D295-4907-ABBE-CB5AA0A0FA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This is followed by creating an individual profile for the Flatmate of the flat using their email and password.</a:t>
          </a:r>
        </a:p>
      </dgm:t>
    </dgm:pt>
    <dgm:pt modelId="{C4AF84AE-39CE-420B-B34D-C4A24819147E}" type="parTrans" cxnId="{AC03E74F-A0DE-4446-B7CC-E811DD16A38D}">
      <dgm:prSet/>
      <dgm:spPr/>
      <dgm:t>
        <a:bodyPr/>
        <a:lstStyle/>
        <a:p>
          <a:endParaRPr lang="en-US"/>
        </a:p>
      </dgm:t>
    </dgm:pt>
    <dgm:pt modelId="{8ED6CD3F-1D12-4D49-A2CE-AD587FB41FFE}" type="sibTrans" cxnId="{AC03E74F-A0DE-4446-B7CC-E811DD16A3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E753B4-A829-4FF4-963F-249A93910E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After creating an individual profile, users can log in to the application to add and track their personal and group expenses and budgets.</a:t>
          </a:r>
        </a:p>
      </dgm:t>
    </dgm:pt>
    <dgm:pt modelId="{EED5C00B-5532-4551-9093-975954B825B5}" type="parTrans" cxnId="{6DF580ED-EBA0-4371-ACED-0FEA265A0779}">
      <dgm:prSet/>
      <dgm:spPr/>
      <dgm:t>
        <a:bodyPr/>
        <a:lstStyle/>
        <a:p>
          <a:endParaRPr lang="en-US"/>
        </a:p>
      </dgm:t>
    </dgm:pt>
    <dgm:pt modelId="{DDFC6BDA-D884-40D2-85BD-777EFCDE99E8}" type="sibTrans" cxnId="{6DF580ED-EBA0-4371-ACED-0FEA265A0779}">
      <dgm:prSet/>
      <dgm:spPr/>
      <dgm:t>
        <a:bodyPr/>
        <a:lstStyle/>
        <a:p>
          <a:endParaRPr lang="en-US"/>
        </a:p>
      </dgm:t>
    </dgm:pt>
    <dgm:pt modelId="{18FD1419-A485-43F0-A343-FF79D2633E87}" type="pres">
      <dgm:prSet presAssocID="{0320444A-6EE1-4766-9B7B-FC7FA8C50582}" presName="root" presStyleCnt="0">
        <dgm:presLayoutVars>
          <dgm:dir/>
          <dgm:resizeHandles val="exact"/>
        </dgm:presLayoutVars>
      </dgm:prSet>
      <dgm:spPr/>
    </dgm:pt>
    <dgm:pt modelId="{50D92023-C1B2-4548-A4CE-2342C2FD6425}" type="pres">
      <dgm:prSet presAssocID="{2A70AEB5-883B-48CE-B048-2692488985DE}" presName="compNode" presStyleCnt="0"/>
      <dgm:spPr/>
    </dgm:pt>
    <dgm:pt modelId="{FC8FA0AB-0676-4751-BE52-BEE57184328F}" type="pres">
      <dgm:prSet presAssocID="{2A70AEB5-883B-48CE-B048-2692488985DE}" presName="bgRect" presStyleLbl="bgShp" presStyleIdx="0" presStyleCnt="5"/>
      <dgm:spPr/>
    </dgm:pt>
    <dgm:pt modelId="{6F524AAB-848F-45BE-B226-EE6B6FFF7A12}" type="pres">
      <dgm:prSet presAssocID="{2A70AEB5-883B-48CE-B048-2692488985D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48243852-90C4-4C62-AB7D-A09FDEA02B2F}" type="pres">
      <dgm:prSet presAssocID="{2A70AEB5-883B-48CE-B048-2692488985DE}" presName="spaceRect" presStyleCnt="0"/>
      <dgm:spPr/>
    </dgm:pt>
    <dgm:pt modelId="{0948E344-970A-461C-A3AD-A4D2E17F13D0}" type="pres">
      <dgm:prSet presAssocID="{2A70AEB5-883B-48CE-B048-2692488985DE}" presName="parTx" presStyleLbl="revTx" presStyleIdx="0" presStyleCnt="5">
        <dgm:presLayoutVars>
          <dgm:chMax val="0"/>
          <dgm:chPref val="0"/>
        </dgm:presLayoutVars>
      </dgm:prSet>
      <dgm:spPr/>
    </dgm:pt>
    <dgm:pt modelId="{CF5185A0-D775-456C-9618-55ECD421B299}" type="pres">
      <dgm:prSet presAssocID="{BEFFFA43-8D3F-4045-AF6D-2C52EE464E21}" presName="sibTrans" presStyleCnt="0"/>
      <dgm:spPr/>
    </dgm:pt>
    <dgm:pt modelId="{DB7FA67C-21E0-4B47-83DF-E6D4AFB5C3B4}" type="pres">
      <dgm:prSet presAssocID="{5516377E-9F3B-4ACB-9433-8AB69AF074B1}" presName="compNode" presStyleCnt="0"/>
      <dgm:spPr/>
    </dgm:pt>
    <dgm:pt modelId="{A39A367A-F02E-4B38-BA2D-126327B084A5}" type="pres">
      <dgm:prSet presAssocID="{5516377E-9F3B-4ACB-9433-8AB69AF074B1}" presName="bgRect" presStyleLbl="bgShp" presStyleIdx="1" presStyleCnt="5"/>
      <dgm:spPr/>
    </dgm:pt>
    <dgm:pt modelId="{307A3CED-463A-4D76-98DA-169A6BBB6CD1}" type="pres">
      <dgm:prSet presAssocID="{5516377E-9F3B-4ACB-9433-8AB69AF074B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DFB0A2D5-A915-4765-9510-8A819DAA8F05}" type="pres">
      <dgm:prSet presAssocID="{5516377E-9F3B-4ACB-9433-8AB69AF074B1}" presName="spaceRect" presStyleCnt="0"/>
      <dgm:spPr/>
    </dgm:pt>
    <dgm:pt modelId="{4A750920-A291-4100-B11C-ED646D09CE96}" type="pres">
      <dgm:prSet presAssocID="{5516377E-9F3B-4ACB-9433-8AB69AF074B1}" presName="parTx" presStyleLbl="revTx" presStyleIdx="1" presStyleCnt="5">
        <dgm:presLayoutVars>
          <dgm:chMax val="0"/>
          <dgm:chPref val="0"/>
        </dgm:presLayoutVars>
      </dgm:prSet>
      <dgm:spPr/>
    </dgm:pt>
    <dgm:pt modelId="{5CA9F7D2-FE15-4CB9-9B01-8CC5FDADDCB7}" type="pres">
      <dgm:prSet presAssocID="{052A8504-2043-40B2-A179-89473A2DC486}" presName="sibTrans" presStyleCnt="0"/>
      <dgm:spPr/>
    </dgm:pt>
    <dgm:pt modelId="{8DFA2BCF-2F7D-4EAA-A246-61D5B223E65E}" type="pres">
      <dgm:prSet presAssocID="{819D13B4-5EE6-48C8-8F8D-3272D7451704}" presName="compNode" presStyleCnt="0"/>
      <dgm:spPr/>
    </dgm:pt>
    <dgm:pt modelId="{CC9EAF34-691F-4551-84ED-79FF5D1C6E04}" type="pres">
      <dgm:prSet presAssocID="{819D13B4-5EE6-48C8-8F8D-3272D7451704}" presName="bgRect" presStyleLbl="bgShp" presStyleIdx="2" presStyleCnt="5"/>
      <dgm:spPr/>
    </dgm:pt>
    <dgm:pt modelId="{359185C9-1074-4AAF-9F10-F250375BC5BA}" type="pres">
      <dgm:prSet presAssocID="{819D13B4-5EE6-48C8-8F8D-3272D74517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50B7D823-0057-43ED-83A4-C72D2D65226B}" type="pres">
      <dgm:prSet presAssocID="{819D13B4-5EE6-48C8-8F8D-3272D7451704}" presName="spaceRect" presStyleCnt="0"/>
      <dgm:spPr/>
    </dgm:pt>
    <dgm:pt modelId="{02BA5DCD-3C28-4D7E-AFA4-F7B53E87FAE1}" type="pres">
      <dgm:prSet presAssocID="{819D13B4-5EE6-48C8-8F8D-3272D7451704}" presName="parTx" presStyleLbl="revTx" presStyleIdx="2" presStyleCnt="5">
        <dgm:presLayoutVars>
          <dgm:chMax val="0"/>
          <dgm:chPref val="0"/>
        </dgm:presLayoutVars>
      </dgm:prSet>
      <dgm:spPr/>
    </dgm:pt>
    <dgm:pt modelId="{1CE54101-CC98-4A74-8789-919407BFA6E2}" type="pres">
      <dgm:prSet presAssocID="{CABB9805-E1AF-4722-BCA0-2425DC28BC68}" presName="sibTrans" presStyleCnt="0"/>
      <dgm:spPr/>
    </dgm:pt>
    <dgm:pt modelId="{E08D2F51-AADF-415E-8E82-4374BF08446E}" type="pres">
      <dgm:prSet presAssocID="{A77C8D75-D295-4907-ABBE-CB5AA0A0FAFF}" presName="compNode" presStyleCnt="0"/>
      <dgm:spPr/>
    </dgm:pt>
    <dgm:pt modelId="{EE3EDEB7-1872-452D-B2D0-50B40D9684F7}" type="pres">
      <dgm:prSet presAssocID="{A77C8D75-D295-4907-ABBE-CB5AA0A0FAFF}" presName="bgRect" presStyleLbl="bgShp" presStyleIdx="3" presStyleCnt="5"/>
      <dgm:spPr/>
    </dgm:pt>
    <dgm:pt modelId="{197CA074-C206-431F-BB42-063A9CC4C708}" type="pres">
      <dgm:prSet presAssocID="{A77C8D75-D295-4907-ABBE-CB5AA0A0FAF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8CF007E-72A8-4A5F-A215-2292044401B0}" type="pres">
      <dgm:prSet presAssocID="{A77C8D75-D295-4907-ABBE-CB5AA0A0FAFF}" presName="spaceRect" presStyleCnt="0"/>
      <dgm:spPr/>
    </dgm:pt>
    <dgm:pt modelId="{C0903F2E-6912-4FCF-AD7B-8A4E426498B7}" type="pres">
      <dgm:prSet presAssocID="{A77C8D75-D295-4907-ABBE-CB5AA0A0FAFF}" presName="parTx" presStyleLbl="revTx" presStyleIdx="3" presStyleCnt="5">
        <dgm:presLayoutVars>
          <dgm:chMax val="0"/>
          <dgm:chPref val="0"/>
        </dgm:presLayoutVars>
      </dgm:prSet>
      <dgm:spPr/>
    </dgm:pt>
    <dgm:pt modelId="{CB96B4F7-770B-4A48-8C0C-C8EFF58D8E4A}" type="pres">
      <dgm:prSet presAssocID="{8ED6CD3F-1D12-4D49-A2CE-AD587FB41FFE}" presName="sibTrans" presStyleCnt="0"/>
      <dgm:spPr/>
    </dgm:pt>
    <dgm:pt modelId="{2C0AC993-8479-47AF-8D79-12B17E815AEE}" type="pres">
      <dgm:prSet presAssocID="{0BE753B4-A829-4FF4-963F-249A93910EFE}" presName="compNode" presStyleCnt="0"/>
      <dgm:spPr/>
    </dgm:pt>
    <dgm:pt modelId="{DD02B563-EF2C-4087-B544-0C922CEDD56E}" type="pres">
      <dgm:prSet presAssocID="{0BE753B4-A829-4FF4-963F-249A93910EFE}" presName="bgRect" presStyleLbl="bgShp" presStyleIdx="4" presStyleCnt="5"/>
      <dgm:spPr/>
    </dgm:pt>
    <dgm:pt modelId="{4E323602-1CE9-49D5-BC1B-89FE0E5F5D7B}" type="pres">
      <dgm:prSet presAssocID="{0BE753B4-A829-4FF4-963F-249A93910E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19681EF-68BB-4535-8383-3187E1FDC125}" type="pres">
      <dgm:prSet presAssocID="{0BE753B4-A829-4FF4-963F-249A93910EFE}" presName="spaceRect" presStyleCnt="0"/>
      <dgm:spPr/>
    </dgm:pt>
    <dgm:pt modelId="{42A41A37-5CC7-4877-9D2C-DBFC22AFB753}" type="pres">
      <dgm:prSet presAssocID="{0BE753B4-A829-4FF4-963F-249A93910EF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2816726-84EE-3949-B165-A9FE6587A857}" type="presOf" srcId="{2A70AEB5-883B-48CE-B048-2692488985DE}" destId="{0948E344-970A-461C-A3AD-A4D2E17F13D0}" srcOrd="0" destOrd="0" presId="urn:microsoft.com/office/officeart/2018/2/layout/IconVerticalSolidList"/>
    <dgm:cxn modelId="{0DF73846-48DC-E24E-BE0F-5709DD5A27B5}" type="presOf" srcId="{A77C8D75-D295-4907-ABBE-CB5AA0A0FAFF}" destId="{C0903F2E-6912-4FCF-AD7B-8A4E426498B7}" srcOrd="0" destOrd="0" presId="urn:microsoft.com/office/officeart/2018/2/layout/IconVerticalSolidList"/>
    <dgm:cxn modelId="{AC03E74F-A0DE-4446-B7CC-E811DD16A38D}" srcId="{0320444A-6EE1-4766-9B7B-FC7FA8C50582}" destId="{A77C8D75-D295-4907-ABBE-CB5AA0A0FAFF}" srcOrd="3" destOrd="0" parTransId="{C4AF84AE-39CE-420B-B34D-C4A24819147E}" sibTransId="{8ED6CD3F-1D12-4D49-A2CE-AD587FB41FFE}"/>
    <dgm:cxn modelId="{1556E38D-F518-45DC-9982-C59C8107DDE1}" srcId="{0320444A-6EE1-4766-9B7B-FC7FA8C50582}" destId="{5516377E-9F3B-4ACB-9433-8AB69AF074B1}" srcOrd="1" destOrd="0" parTransId="{0FADEE7B-4571-4258-A173-48431F9F197D}" sibTransId="{052A8504-2043-40B2-A179-89473A2DC486}"/>
    <dgm:cxn modelId="{DEDEFE8F-E360-8C4D-8E0C-76A02CC79078}" type="presOf" srcId="{0320444A-6EE1-4766-9B7B-FC7FA8C50582}" destId="{18FD1419-A485-43F0-A343-FF79D2633E87}" srcOrd="0" destOrd="0" presId="urn:microsoft.com/office/officeart/2018/2/layout/IconVerticalSolidList"/>
    <dgm:cxn modelId="{EA41E8D4-4CDA-804B-9233-71F8B6C31DD8}" type="presOf" srcId="{819D13B4-5EE6-48C8-8F8D-3272D7451704}" destId="{02BA5DCD-3C28-4D7E-AFA4-F7B53E87FAE1}" srcOrd="0" destOrd="0" presId="urn:microsoft.com/office/officeart/2018/2/layout/IconVerticalSolidList"/>
    <dgm:cxn modelId="{33CC29D5-56E0-49FC-8A1F-66B897DA6CFE}" srcId="{0320444A-6EE1-4766-9B7B-FC7FA8C50582}" destId="{2A70AEB5-883B-48CE-B048-2692488985DE}" srcOrd="0" destOrd="0" parTransId="{D0259592-3C2A-4A51-B8E6-5432B4509AA0}" sibTransId="{BEFFFA43-8D3F-4045-AF6D-2C52EE464E21}"/>
    <dgm:cxn modelId="{6E107DDB-4865-6744-849E-2C05390A5C34}" type="presOf" srcId="{0BE753B4-A829-4FF4-963F-249A93910EFE}" destId="{42A41A37-5CC7-4877-9D2C-DBFC22AFB753}" srcOrd="0" destOrd="0" presId="urn:microsoft.com/office/officeart/2018/2/layout/IconVerticalSolidList"/>
    <dgm:cxn modelId="{58A8DCE2-7551-C544-AA86-D1804FE760EA}" type="presOf" srcId="{5516377E-9F3B-4ACB-9433-8AB69AF074B1}" destId="{4A750920-A291-4100-B11C-ED646D09CE96}" srcOrd="0" destOrd="0" presId="urn:microsoft.com/office/officeart/2018/2/layout/IconVerticalSolidList"/>
    <dgm:cxn modelId="{6DF580ED-EBA0-4371-ACED-0FEA265A0779}" srcId="{0320444A-6EE1-4766-9B7B-FC7FA8C50582}" destId="{0BE753B4-A829-4FF4-963F-249A93910EFE}" srcOrd="4" destOrd="0" parTransId="{EED5C00B-5532-4551-9093-975954B825B5}" sibTransId="{DDFC6BDA-D884-40D2-85BD-777EFCDE99E8}"/>
    <dgm:cxn modelId="{456E5AF8-296F-4DD3-B445-D57009BBF218}" srcId="{0320444A-6EE1-4766-9B7B-FC7FA8C50582}" destId="{819D13B4-5EE6-48C8-8F8D-3272D7451704}" srcOrd="2" destOrd="0" parTransId="{8CD2A127-4166-4B7D-A382-83686E16A4FB}" sibTransId="{CABB9805-E1AF-4722-BCA0-2425DC28BC68}"/>
    <dgm:cxn modelId="{BCF4BB1E-B467-4442-967B-671AFE55FC39}" type="presParOf" srcId="{18FD1419-A485-43F0-A343-FF79D2633E87}" destId="{50D92023-C1B2-4548-A4CE-2342C2FD6425}" srcOrd="0" destOrd="0" presId="urn:microsoft.com/office/officeart/2018/2/layout/IconVerticalSolidList"/>
    <dgm:cxn modelId="{031D5E77-A1D8-5D4A-A940-0963176DD52D}" type="presParOf" srcId="{50D92023-C1B2-4548-A4CE-2342C2FD6425}" destId="{FC8FA0AB-0676-4751-BE52-BEE57184328F}" srcOrd="0" destOrd="0" presId="urn:microsoft.com/office/officeart/2018/2/layout/IconVerticalSolidList"/>
    <dgm:cxn modelId="{E0170AEB-8EE6-A842-BDBF-A743EB45F166}" type="presParOf" srcId="{50D92023-C1B2-4548-A4CE-2342C2FD6425}" destId="{6F524AAB-848F-45BE-B226-EE6B6FFF7A12}" srcOrd="1" destOrd="0" presId="urn:microsoft.com/office/officeart/2018/2/layout/IconVerticalSolidList"/>
    <dgm:cxn modelId="{9D14B01E-E813-F94F-95E7-0A65E8FF09BE}" type="presParOf" srcId="{50D92023-C1B2-4548-A4CE-2342C2FD6425}" destId="{48243852-90C4-4C62-AB7D-A09FDEA02B2F}" srcOrd="2" destOrd="0" presId="urn:microsoft.com/office/officeart/2018/2/layout/IconVerticalSolidList"/>
    <dgm:cxn modelId="{8B9318E4-F17F-274F-8DA6-2FBB94B806E3}" type="presParOf" srcId="{50D92023-C1B2-4548-A4CE-2342C2FD6425}" destId="{0948E344-970A-461C-A3AD-A4D2E17F13D0}" srcOrd="3" destOrd="0" presId="urn:microsoft.com/office/officeart/2018/2/layout/IconVerticalSolidList"/>
    <dgm:cxn modelId="{20197E3A-0834-9E49-A393-587F9C485DF9}" type="presParOf" srcId="{18FD1419-A485-43F0-A343-FF79D2633E87}" destId="{CF5185A0-D775-456C-9618-55ECD421B299}" srcOrd="1" destOrd="0" presId="urn:microsoft.com/office/officeart/2018/2/layout/IconVerticalSolidList"/>
    <dgm:cxn modelId="{41F8EAEE-53F7-874C-BAEE-33AE18AB23C5}" type="presParOf" srcId="{18FD1419-A485-43F0-A343-FF79D2633E87}" destId="{DB7FA67C-21E0-4B47-83DF-E6D4AFB5C3B4}" srcOrd="2" destOrd="0" presId="urn:microsoft.com/office/officeart/2018/2/layout/IconVerticalSolidList"/>
    <dgm:cxn modelId="{2693FF4E-8895-A542-AFEB-98364A3324EB}" type="presParOf" srcId="{DB7FA67C-21E0-4B47-83DF-E6D4AFB5C3B4}" destId="{A39A367A-F02E-4B38-BA2D-126327B084A5}" srcOrd="0" destOrd="0" presId="urn:microsoft.com/office/officeart/2018/2/layout/IconVerticalSolidList"/>
    <dgm:cxn modelId="{8783D33C-8BF2-2041-B821-F946AD181884}" type="presParOf" srcId="{DB7FA67C-21E0-4B47-83DF-E6D4AFB5C3B4}" destId="{307A3CED-463A-4D76-98DA-169A6BBB6CD1}" srcOrd="1" destOrd="0" presId="urn:microsoft.com/office/officeart/2018/2/layout/IconVerticalSolidList"/>
    <dgm:cxn modelId="{6C5D2507-646F-ED4A-95E2-8F8B2A2E7E0E}" type="presParOf" srcId="{DB7FA67C-21E0-4B47-83DF-E6D4AFB5C3B4}" destId="{DFB0A2D5-A915-4765-9510-8A819DAA8F05}" srcOrd="2" destOrd="0" presId="urn:microsoft.com/office/officeart/2018/2/layout/IconVerticalSolidList"/>
    <dgm:cxn modelId="{9882D559-60DE-9743-B04B-819FCB2AD59D}" type="presParOf" srcId="{DB7FA67C-21E0-4B47-83DF-E6D4AFB5C3B4}" destId="{4A750920-A291-4100-B11C-ED646D09CE96}" srcOrd="3" destOrd="0" presId="urn:microsoft.com/office/officeart/2018/2/layout/IconVerticalSolidList"/>
    <dgm:cxn modelId="{3D8BB532-5BF8-E24B-A477-17D813E0148F}" type="presParOf" srcId="{18FD1419-A485-43F0-A343-FF79D2633E87}" destId="{5CA9F7D2-FE15-4CB9-9B01-8CC5FDADDCB7}" srcOrd="3" destOrd="0" presId="urn:microsoft.com/office/officeart/2018/2/layout/IconVerticalSolidList"/>
    <dgm:cxn modelId="{B6216864-73CC-AA4E-8BBC-844DB2F647E0}" type="presParOf" srcId="{18FD1419-A485-43F0-A343-FF79D2633E87}" destId="{8DFA2BCF-2F7D-4EAA-A246-61D5B223E65E}" srcOrd="4" destOrd="0" presId="urn:microsoft.com/office/officeart/2018/2/layout/IconVerticalSolidList"/>
    <dgm:cxn modelId="{D04EBC6D-C6BB-C04B-9694-D0085EE394D1}" type="presParOf" srcId="{8DFA2BCF-2F7D-4EAA-A246-61D5B223E65E}" destId="{CC9EAF34-691F-4551-84ED-79FF5D1C6E04}" srcOrd="0" destOrd="0" presId="urn:microsoft.com/office/officeart/2018/2/layout/IconVerticalSolidList"/>
    <dgm:cxn modelId="{DF4DBEA2-7D76-3E43-B13D-380DCD1AAB50}" type="presParOf" srcId="{8DFA2BCF-2F7D-4EAA-A246-61D5B223E65E}" destId="{359185C9-1074-4AAF-9F10-F250375BC5BA}" srcOrd="1" destOrd="0" presId="urn:microsoft.com/office/officeart/2018/2/layout/IconVerticalSolidList"/>
    <dgm:cxn modelId="{ED023E6F-67C9-7546-BCB4-7D26DED859C9}" type="presParOf" srcId="{8DFA2BCF-2F7D-4EAA-A246-61D5B223E65E}" destId="{50B7D823-0057-43ED-83A4-C72D2D65226B}" srcOrd="2" destOrd="0" presId="urn:microsoft.com/office/officeart/2018/2/layout/IconVerticalSolidList"/>
    <dgm:cxn modelId="{D4120670-1FC7-2641-AFEE-5B68331DDC5A}" type="presParOf" srcId="{8DFA2BCF-2F7D-4EAA-A246-61D5B223E65E}" destId="{02BA5DCD-3C28-4D7E-AFA4-F7B53E87FAE1}" srcOrd="3" destOrd="0" presId="urn:microsoft.com/office/officeart/2018/2/layout/IconVerticalSolidList"/>
    <dgm:cxn modelId="{F8D9720C-9C0C-834D-BD7F-91F19B361DA0}" type="presParOf" srcId="{18FD1419-A485-43F0-A343-FF79D2633E87}" destId="{1CE54101-CC98-4A74-8789-919407BFA6E2}" srcOrd="5" destOrd="0" presId="urn:microsoft.com/office/officeart/2018/2/layout/IconVerticalSolidList"/>
    <dgm:cxn modelId="{FCE58A2F-CA18-2944-B38A-4FC5D0F50ABB}" type="presParOf" srcId="{18FD1419-A485-43F0-A343-FF79D2633E87}" destId="{E08D2F51-AADF-415E-8E82-4374BF08446E}" srcOrd="6" destOrd="0" presId="urn:microsoft.com/office/officeart/2018/2/layout/IconVerticalSolidList"/>
    <dgm:cxn modelId="{0BC846FD-1CD7-8343-8D05-3AB303D7A48D}" type="presParOf" srcId="{E08D2F51-AADF-415E-8E82-4374BF08446E}" destId="{EE3EDEB7-1872-452D-B2D0-50B40D9684F7}" srcOrd="0" destOrd="0" presId="urn:microsoft.com/office/officeart/2018/2/layout/IconVerticalSolidList"/>
    <dgm:cxn modelId="{1B3DC276-C8D7-A24F-8651-8EB922255B6F}" type="presParOf" srcId="{E08D2F51-AADF-415E-8E82-4374BF08446E}" destId="{197CA074-C206-431F-BB42-063A9CC4C708}" srcOrd="1" destOrd="0" presId="urn:microsoft.com/office/officeart/2018/2/layout/IconVerticalSolidList"/>
    <dgm:cxn modelId="{A767C519-B5C5-4E49-95F8-25EB8F1D3EC4}" type="presParOf" srcId="{E08D2F51-AADF-415E-8E82-4374BF08446E}" destId="{98CF007E-72A8-4A5F-A215-2292044401B0}" srcOrd="2" destOrd="0" presId="urn:microsoft.com/office/officeart/2018/2/layout/IconVerticalSolidList"/>
    <dgm:cxn modelId="{C4FEF315-439A-5442-AD41-A87B9642FEE9}" type="presParOf" srcId="{E08D2F51-AADF-415E-8E82-4374BF08446E}" destId="{C0903F2E-6912-4FCF-AD7B-8A4E426498B7}" srcOrd="3" destOrd="0" presId="urn:microsoft.com/office/officeart/2018/2/layout/IconVerticalSolidList"/>
    <dgm:cxn modelId="{6CF49A29-CDDD-8D41-975B-19C6CFD88E2A}" type="presParOf" srcId="{18FD1419-A485-43F0-A343-FF79D2633E87}" destId="{CB96B4F7-770B-4A48-8C0C-C8EFF58D8E4A}" srcOrd="7" destOrd="0" presId="urn:microsoft.com/office/officeart/2018/2/layout/IconVerticalSolidList"/>
    <dgm:cxn modelId="{7B710C24-DBD8-F346-BBB7-EA535F2A0D15}" type="presParOf" srcId="{18FD1419-A485-43F0-A343-FF79D2633E87}" destId="{2C0AC993-8479-47AF-8D79-12B17E815AEE}" srcOrd="8" destOrd="0" presId="urn:microsoft.com/office/officeart/2018/2/layout/IconVerticalSolidList"/>
    <dgm:cxn modelId="{090257F5-3A3E-F643-B35A-AAE68AC19C8B}" type="presParOf" srcId="{2C0AC993-8479-47AF-8D79-12B17E815AEE}" destId="{DD02B563-EF2C-4087-B544-0C922CEDD56E}" srcOrd="0" destOrd="0" presId="urn:microsoft.com/office/officeart/2018/2/layout/IconVerticalSolidList"/>
    <dgm:cxn modelId="{EA695BAF-4FC9-0C47-ACCC-605D9FEEE00D}" type="presParOf" srcId="{2C0AC993-8479-47AF-8D79-12B17E815AEE}" destId="{4E323602-1CE9-49D5-BC1B-89FE0E5F5D7B}" srcOrd="1" destOrd="0" presId="urn:microsoft.com/office/officeart/2018/2/layout/IconVerticalSolidList"/>
    <dgm:cxn modelId="{324F0BCB-01B6-9145-907F-2F15F209AC85}" type="presParOf" srcId="{2C0AC993-8479-47AF-8D79-12B17E815AEE}" destId="{A19681EF-68BB-4535-8383-3187E1FDC125}" srcOrd="2" destOrd="0" presId="urn:microsoft.com/office/officeart/2018/2/layout/IconVerticalSolidList"/>
    <dgm:cxn modelId="{490DAE11-BE86-6245-A3FF-B2736C490A52}" type="presParOf" srcId="{2C0AC993-8479-47AF-8D79-12B17E815AEE}" destId="{42A41A37-5CC7-4877-9D2C-DBFC22AFB7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1225A-2368-411A-9DFC-74B7C8F1944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52CD5E-2AC5-4866-AC1E-4C09C86736E4}">
      <dgm:prSet/>
      <dgm:spPr/>
      <dgm:t>
        <a:bodyPr/>
        <a:lstStyle/>
        <a:p>
          <a:r>
            <a:rPr lang="en-US" dirty="0"/>
            <a:t>Register and Login Functionality</a:t>
          </a:r>
        </a:p>
      </dgm:t>
    </dgm:pt>
    <dgm:pt modelId="{5F276B79-9F0A-455F-B62F-0EC3C8A48BCA}" type="parTrans" cxnId="{728F365E-0012-42C7-9370-5E4ED1856587}">
      <dgm:prSet/>
      <dgm:spPr/>
      <dgm:t>
        <a:bodyPr/>
        <a:lstStyle/>
        <a:p>
          <a:endParaRPr lang="en-US"/>
        </a:p>
      </dgm:t>
    </dgm:pt>
    <dgm:pt modelId="{08DC7797-D8FB-417B-B672-4E7642F46986}" type="sibTrans" cxnId="{728F365E-0012-42C7-9370-5E4ED1856587}">
      <dgm:prSet/>
      <dgm:spPr/>
      <dgm:t>
        <a:bodyPr/>
        <a:lstStyle/>
        <a:p>
          <a:endParaRPr lang="en-US"/>
        </a:p>
      </dgm:t>
    </dgm:pt>
    <dgm:pt modelId="{0855462E-9F7A-45EB-8A73-94756F162B1A}">
      <dgm:prSet/>
      <dgm:spPr/>
      <dgm:t>
        <a:bodyPr/>
        <a:lstStyle/>
        <a:p>
          <a:r>
            <a:rPr lang="en-US" dirty="0"/>
            <a:t>Email notification for recurring expenses to user</a:t>
          </a:r>
        </a:p>
      </dgm:t>
    </dgm:pt>
    <dgm:pt modelId="{15414004-63F8-4E10-8B71-8EE526F106BE}" type="parTrans" cxnId="{D512C713-C684-4068-B045-85CF67D9DBC0}">
      <dgm:prSet/>
      <dgm:spPr/>
      <dgm:t>
        <a:bodyPr/>
        <a:lstStyle/>
        <a:p>
          <a:endParaRPr lang="en-US"/>
        </a:p>
      </dgm:t>
    </dgm:pt>
    <dgm:pt modelId="{74588EA0-64C4-44AF-9B98-6EE5C709262E}" type="sibTrans" cxnId="{D512C713-C684-4068-B045-85CF67D9DBC0}">
      <dgm:prSet/>
      <dgm:spPr/>
      <dgm:t>
        <a:bodyPr/>
        <a:lstStyle/>
        <a:p>
          <a:endParaRPr lang="en-US"/>
        </a:p>
      </dgm:t>
    </dgm:pt>
    <dgm:pt modelId="{73A2A10D-D120-44BA-BB13-EEDAB46CE32F}">
      <dgm:prSet/>
      <dgm:spPr/>
      <dgm:t>
        <a:bodyPr/>
        <a:lstStyle/>
        <a:p>
          <a:r>
            <a:rPr lang="en-US"/>
            <a:t>Authentication</a:t>
          </a:r>
        </a:p>
      </dgm:t>
    </dgm:pt>
    <dgm:pt modelId="{C535D0E0-8493-492F-9B56-B6AEF231C0D9}" type="parTrans" cxnId="{9EF41B22-540C-4E36-A4C7-984C3E6FDE02}">
      <dgm:prSet/>
      <dgm:spPr/>
      <dgm:t>
        <a:bodyPr/>
        <a:lstStyle/>
        <a:p>
          <a:endParaRPr lang="en-US"/>
        </a:p>
      </dgm:t>
    </dgm:pt>
    <dgm:pt modelId="{2119D014-5ED0-4A0A-96D8-3694F6BA9073}" type="sibTrans" cxnId="{9EF41B22-540C-4E36-A4C7-984C3E6FDE02}">
      <dgm:prSet/>
      <dgm:spPr/>
      <dgm:t>
        <a:bodyPr/>
        <a:lstStyle/>
        <a:p>
          <a:endParaRPr lang="en-US"/>
        </a:p>
      </dgm:t>
    </dgm:pt>
    <dgm:pt modelId="{FD8E364E-CB2B-40B7-AA68-E08D800D7F83}">
      <dgm:prSet/>
      <dgm:spPr/>
      <dgm:t>
        <a:bodyPr/>
        <a:lstStyle/>
        <a:p>
          <a:r>
            <a:rPr lang="en-US"/>
            <a:t>Authorization</a:t>
          </a:r>
        </a:p>
      </dgm:t>
    </dgm:pt>
    <dgm:pt modelId="{E129BCBA-DEEC-4B87-9666-6C1388540941}" type="parTrans" cxnId="{EE5C0C77-990A-4569-A05F-F0EC82AE7EE8}">
      <dgm:prSet/>
      <dgm:spPr/>
      <dgm:t>
        <a:bodyPr/>
        <a:lstStyle/>
        <a:p>
          <a:endParaRPr lang="en-US"/>
        </a:p>
      </dgm:t>
    </dgm:pt>
    <dgm:pt modelId="{6A54E681-9622-4D5C-8431-DF92813D5942}" type="sibTrans" cxnId="{EE5C0C77-990A-4569-A05F-F0EC82AE7EE8}">
      <dgm:prSet/>
      <dgm:spPr/>
      <dgm:t>
        <a:bodyPr/>
        <a:lstStyle/>
        <a:p>
          <a:endParaRPr lang="en-US"/>
        </a:p>
      </dgm:t>
    </dgm:pt>
    <dgm:pt modelId="{5A1217AB-75D0-4D57-8B15-F59ACC7C553D}">
      <dgm:prSet/>
      <dgm:spPr/>
      <dgm:t>
        <a:bodyPr/>
        <a:lstStyle/>
        <a:p>
          <a:r>
            <a:rPr lang="en-US"/>
            <a:t>CRUD operations</a:t>
          </a:r>
        </a:p>
      </dgm:t>
    </dgm:pt>
    <dgm:pt modelId="{DCC02BB6-4597-495F-831C-3424B52292C5}" type="parTrans" cxnId="{910CE0C8-70B1-4E27-9A5C-045C0878F5E8}">
      <dgm:prSet/>
      <dgm:spPr/>
      <dgm:t>
        <a:bodyPr/>
        <a:lstStyle/>
        <a:p>
          <a:endParaRPr lang="en-US"/>
        </a:p>
      </dgm:t>
    </dgm:pt>
    <dgm:pt modelId="{A236B630-AC6E-4AB2-9718-CDB6FFB116BC}" type="sibTrans" cxnId="{910CE0C8-70B1-4E27-9A5C-045C0878F5E8}">
      <dgm:prSet/>
      <dgm:spPr/>
      <dgm:t>
        <a:bodyPr/>
        <a:lstStyle/>
        <a:p>
          <a:endParaRPr lang="en-US"/>
        </a:p>
      </dgm:t>
    </dgm:pt>
    <dgm:pt modelId="{28BB72A6-6C99-4EB0-B503-C42497F3CB0E}">
      <dgm:prSet/>
      <dgm:spPr/>
      <dgm:t>
        <a:bodyPr/>
        <a:lstStyle/>
        <a:p>
          <a:r>
            <a:rPr lang="en-US" dirty="0"/>
            <a:t>Analytics display</a:t>
          </a:r>
        </a:p>
      </dgm:t>
    </dgm:pt>
    <dgm:pt modelId="{B2AB194F-B677-4421-8BAC-7C0D767B1510}" type="parTrans" cxnId="{871B223E-C3E4-4200-8C02-110F66F304C7}">
      <dgm:prSet/>
      <dgm:spPr/>
      <dgm:t>
        <a:bodyPr/>
        <a:lstStyle/>
        <a:p>
          <a:endParaRPr lang="en-US"/>
        </a:p>
      </dgm:t>
    </dgm:pt>
    <dgm:pt modelId="{064810E3-A526-4577-B990-D4108EB259A7}" type="sibTrans" cxnId="{871B223E-C3E4-4200-8C02-110F66F304C7}">
      <dgm:prSet/>
      <dgm:spPr/>
      <dgm:t>
        <a:bodyPr/>
        <a:lstStyle/>
        <a:p>
          <a:endParaRPr lang="en-US"/>
        </a:p>
      </dgm:t>
    </dgm:pt>
    <dgm:pt modelId="{D530EECB-0C33-4B0A-A23C-D0FF3A28AC18}">
      <dgm:prSet/>
      <dgm:spPr/>
      <dgm:t>
        <a:bodyPr/>
        <a:lstStyle/>
        <a:p>
          <a:endParaRPr lang="en-US" dirty="0"/>
        </a:p>
      </dgm:t>
    </dgm:pt>
    <dgm:pt modelId="{8AAD581B-3C1F-4C0F-803B-48C6DF2D300B}" type="parTrans" cxnId="{7900BF74-E8D5-4E32-A2EC-F2692354EF5D}">
      <dgm:prSet/>
      <dgm:spPr/>
      <dgm:t>
        <a:bodyPr/>
        <a:lstStyle/>
        <a:p>
          <a:endParaRPr lang="en-US"/>
        </a:p>
      </dgm:t>
    </dgm:pt>
    <dgm:pt modelId="{5AD85718-8500-404B-A7C8-32356E7C6C8F}" type="sibTrans" cxnId="{7900BF74-E8D5-4E32-A2EC-F2692354EF5D}">
      <dgm:prSet/>
      <dgm:spPr/>
      <dgm:t>
        <a:bodyPr/>
        <a:lstStyle/>
        <a:p>
          <a:endParaRPr lang="en-US"/>
        </a:p>
      </dgm:t>
    </dgm:pt>
    <dgm:pt modelId="{7B3A4785-2249-40CA-AC0E-29C6DFBAEA05}">
      <dgm:prSet/>
      <dgm:spPr/>
      <dgm:t>
        <a:bodyPr/>
        <a:lstStyle/>
        <a:p>
          <a:r>
            <a:rPr lang="en-US" dirty="0"/>
            <a:t>User-friendly and easy application</a:t>
          </a:r>
        </a:p>
      </dgm:t>
    </dgm:pt>
    <dgm:pt modelId="{A8740733-4EAA-4081-9956-88F5A3E8BC81}" type="parTrans" cxnId="{A316F15F-8CC8-498F-AFBD-5956521C3175}">
      <dgm:prSet/>
      <dgm:spPr/>
      <dgm:t>
        <a:bodyPr/>
        <a:lstStyle/>
        <a:p>
          <a:endParaRPr lang="en-US"/>
        </a:p>
      </dgm:t>
    </dgm:pt>
    <dgm:pt modelId="{F55607B2-3749-4402-8BB9-98F0467D908A}" type="sibTrans" cxnId="{A316F15F-8CC8-498F-AFBD-5956521C3175}">
      <dgm:prSet/>
      <dgm:spPr/>
      <dgm:t>
        <a:bodyPr/>
        <a:lstStyle/>
        <a:p>
          <a:endParaRPr lang="en-US"/>
        </a:p>
      </dgm:t>
    </dgm:pt>
    <dgm:pt modelId="{04BC5168-E4F4-E949-9BD2-1BAA1DDF217B}" type="pres">
      <dgm:prSet presAssocID="{10F1225A-2368-411A-9DFC-74B7C8F1944A}" presName="vert0" presStyleCnt="0">
        <dgm:presLayoutVars>
          <dgm:dir/>
          <dgm:animOne val="branch"/>
          <dgm:animLvl val="lvl"/>
        </dgm:presLayoutVars>
      </dgm:prSet>
      <dgm:spPr/>
    </dgm:pt>
    <dgm:pt modelId="{FCAB61B5-63CA-F94B-A1F1-F3AFB563314B}" type="pres">
      <dgm:prSet presAssocID="{FB52CD5E-2AC5-4866-AC1E-4C09C86736E4}" presName="thickLine" presStyleLbl="alignNode1" presStyleIdx="0" presStyleCnt="8"/>
      <dgm:spPr/>
    </dgm:pt>
    <dgm:pt modelId="{DAD49A08-6EE0-524B-B797-FFD8F9EECD57}" type="pres">
      <dgm:prSet presAssocID="{FB52CD5E-2AC5-4866-AC1E-4C09C86736E4}" presName="horz1" presStyleCnt="0"/>
      <dgm:spPr/>
    </dgm:pt>
    <dgm:pt modelId="{347377BB-00AA-9C4F-9102-D038C1083B94}" type="pres">
      <dgm:prSet presAssocID="{FB52CD5E-2AC5-4866-AC1E-4C09C86736E4}" presName="tx1" presStyleLbl="revTx" presStyleIdx="0" presStyleCnt="8"/>
      <dgm:spPr/>
    </dgm:pt>
    <dgm:pt modelId="{53644D99-A3AE-9747-8E40-301A58BD6A63}" type="pres">
      <dgm:prSet presAssocID="{FB52CD5E-2AC5-4866-AC1E-4C09C86736E4}" presName="vert1" presStyleCnt="0"/>
      <dgm:spPr/>
    </dgm:pt>
    <dgm:pt modelId="{5EE635D6-76F1-F94F-A5BB-788134076C02}" type="pres">
      <dgm:prSet presAssocID="{0855462E-9F7A-45EB-8A73-94756F162B1A}" presName="thickLine" presStyleLbl="alignNode1" presStyleIdx="1" presStyleCnt="8"/>
      <dgm:spPr/>
    </dgm:pt>
    <dgm:pt modelId="{B2FDDA47-1319-3D4C-B1D1-B096606C6E1C}" type="pres">
      <dgm:prSet presAssocID="{0855462E-9F7A-45EB-8A73-94756F162B1A}" presName="horz1" presStyleCnt="0"/>
      <dgm:spPr/>
    </dgm:pt>
    <dgm:pt modelId="{8B0FC3D3-9ABB-C44B-81EA-D3AC7D748765}" type="pres">
      <dgm:prSet presAssocID="{0855462E-9F7A-45EB-8A73-94756F162B1A}" presName="tx1" presStyleLbl="revTx" presStyleIdx="1" presStyleCnt="8"/>
      <dgm:spPr/>
    </dgm:pt>
    <dgm:pt modelId="{BAE0A1B5-EE21-5E48-A47F-F78671DEBD1E}" type="pres">
      <dgm:prSet presAssocID="{0855462E-9F7A-45EB-8A73-94756F162B1A}" presName="vert1" presStyleCnt="0"/>
      <dgm:spPr/>
    </dgm:pt>
    <dgm:pt modelId="{5CC47131-849B-B140-B05B-373B19F3955B}" type="pres">
      <dgm:prSet presAssocID="{73A2A10D-D120-44BA-BB13-EEDAB46CE32F}" presName="thickLine" presStyleLbl="alignNode1" presStyleIdx="2" presStyleCnt="8"/>
      <dgm:spPr/>
    </dgm:pt>
    <dgm:pt modelId="{C2DA6325-76B5-F74D-BE3A-C72FAA8D48F1}" type="pres">
      <dgm:prSet presAssocID="{73A2A10D-D120-44BA-BB13-EEDAB46CE32F}" presName="horz1" presStyleCnt="0"/>
      <dgm:spPr/>
    </dgm:pt>
    <dgm:pt modelId="{910F191C-9392-8A48-B378-3C884EBB86AC}" type="pres">
      <dgm:prSet presAssocID="{73A2A10D-D120-44BA-BB13-EEDAB46CE32F}" presName="tx1" presStyleLbl="revTx" presStyleIdx="2" presStyleCnt="8"/>
      <dgm:spPr/>
    </dgm:pt>
    <dgm:pt modelId="{07889C25-1D7C-A241-9F34-D28B22E66BF4}" type="pres">
      <dgm:prSet presAssocID="{73A2A10D-D120-44BA-BB13-EEDAB46CE32F}" presName="vert1" presStyleCnt="0"/>
      <dgm:spPr/>
    </dgm:pt>
    <dgm:pt modelId="{CABF7EE5-B8B3-4A44-9D73-04A4BF527F2A}" type="pres">
      <dgm:prSet presAssocID="{FD8E364E-CB2B-40B7-AA68-E08D800D7F83}" presName="thickLine" presStyleLbl="alignNode1" presStyleIdx="3" presStyleCnt="8"/>
      <dgm:spPr/>
    </dgm:pt>
    <dgm:pt modelId="{6730C18C-692A-8042-A145-B927267CA847}" type="pres">
      <dgm:prSet presAssocID="{FD8E364E-CB2B-40B7-AA68-E08D800D7F83}" presName="horz1" presStyleCnt="0"/>
      <dgm:spPr/>
    </dgm:pt>
    <dgm:pt modelId="{33517033-5163-C245-AB86-06D061C437C1}" type="pres">
      <dgm:prSet presAssocID="{FD8E364E-CB2B-40B7-AA68-E08D800D7F83}" presName="tx1" presStyleLbl="revTx" presStyleIdx="3" presStyleCnt="8"/>
      <dgm:spPr/>
    </dgm:pt>
    <dgm:pt modelId="{4C4D8F45-4C5E-5742-8A2B-4E602D0C1722}" type="pres">
      <dgm:prSet presAssocID="{FD8E364E-CB2B-40B7-AA68-E08D800D7F83}" presName="vert1" presStyleCnt="0"/>
      <dgm:spPr/>
    </dgm:pt>
    <dgm:pt modelId="{D9B92FF8-E8F7-0B45-9001-F7CD02CDD2F9}" type="pres">
      <dgm:prSet presAssocID="{5A1217AB-75D0-4D57-8B15-F59ACC7C553D}" presName="thickLine" presStyleLbl="alignNode1" presStyleIdx="4" presStyleCnt="8"/>
      <dgm:spPr/>
    </dgm:pt>
    <dgm:pt modelId="{D769BCDB-7EE5-F64B-A658-D420DC8E5DDB}" type="pres">
      <dgm:prSet presAssocID="{5A1217AB-75D0-4D57-8B15-F59ACC7C553D}" presName="horz1" presStyleCnt="0"/>
      <dgm:spPr/>
    </dgm:pt>
    <dgm:pt modelId="{0EF4565B-C4E3-2643-80D6-B34F6EA7244C}" type="pres">
      <dgm:prSet presAssocID="{5A1217AB-75D0-4D57-8B15-F59ACC7C553D}" presName="tx1" presStyleLbl="revTx" presStyleIdx="4" presStyleCnt="8"/>
      <dgm:spPr/>
    </dgm:pt>
    <dgm:pt modelId="{C22239F6-1D15-6245-AE21-D870EDFA2E85}" type="pres">
      <dgm:prSet presAssocID="{5A1217AB-75D0-4D57-8B15-F59ACC7C553D}" presName="vert1" presStyleCnt="0"/>
      <dgm:spPr/>
    </dgm:pt>
    <dgm:pt modelId="{B6A4AAA0-CDC7-D840-8343-4E1EA7609834}" type="pres">
      <dgm:prSet presAssocID="{28BB72A6-6C99-4EB0-B503-C42497F3CB0E}" presName="thickLine" presStyleLbl="alignNode1" presStyleIdx="5" presStyleCnt="8"/>
      <dgm:spPr/>
    </dgm:pt>
    <dgm:pt modelId="{B4F468AD-44D1-EF45-AAB5-1EB4706C72A0}" type="pres">
      <dgm:prSet presAssocID="{28BB72A6-6C99-4EB0-B503-C42497F3CB0E}" presName="horz1" presStyleCnt="0"/>
      <dgm:spPr/>
    </dgm:pt>
    <dgm:pt modelId="{80A7D6C7-BC97-E246-9AD9-C3FDF2C7A264}" type="pres">
      <dgm:prSet presAssocID="{28BB72A6-6C99-4EB0-B503-C42497F3CB0E}" presName="tx1" presStyleLbl="revTx" presStyleIdx="5" presStyleCnt="8"/>
      <dgm:spPr/>
    </dgm:pt>
    <dgm:pt modelId="{C2787A4A-C0FD-1143-B6F9-2E584A5C135D}" type="pres">
      <dgm:prSet presAssocID="{28BB72A6-6C99-4EB0-B503-C42497F3CB0E}" presName="vert1" presStyleCnt="0"/>
      <dgm:spPr/>
    </dgm:pt>
    <dgm:pt modelId="{A423879D-641C-9A4C-BC35-76024090D56D}" type="pres">
      <dgm:prSet presAssocID="{D530EECB-0C33-4B0A-A23C-D0FF3A28AC18}" presName="thickLine" presStyleLbl="alignNode1" presStyleIdx="6" presStyleCnt="8"/>
      <dgm:spPr/>
    </dgm:pt>
    <dgm:pt modelId="{A2C29FEC-D523-1A41-8ACE-C7E76FA6B513}" type="pres">
      <dgm:prSet presAssocID="{D530EECB-0C33-4B0A-A23C-D0FF3A28AC18}" presName="horz1" presStyleCnt="0"/>
      <dgm:spPr/>
    </dgm:pt>
    <dgm:pt modelId="{64C4A20B-4536-5A42-AE16-0996664039BF}" type="pres">
      <dgm:prSet presAssocID="{D530EECB-0C33-4B0A-A23C-D0FF3A28AC18}" presName="tx1" presStyleLbl="revTx" presStyleIdx="6" presStyleCnt="8"/>
      <dgm:spPr/>
    </dgm:pt>
    <dgm:pt modelId="{BE389F34-72B5-3648-B1F9-8F9927D9561D}" type="pres">
      <dgm:prSet presAssocID="{D530EECB-0C33-4B0A-A23C-D0FF3A28AC18}" presName="vert1" presStyleCnt="0"/>
      <dgm:spPr/>
    </dgm:pt>
    <dgm:pt modelId="{DF4C8271-325D-0141-ACE3-69A24F5B530A}" type="pres">
      <dgm:prSet presAssocID="{7B3A4785-2249-40CA-AC0E-29C6DFBAEA05}" presName="thickLine" presStyleLbl="alignNode1" presStyleIdx="7" presStyleCnt="8"/>
      <dgm:spPr/>
    </dgm:pt>
    <dgm:pt modelId="{45753DBE-21A8-0A49-9CC0-11B914E904B5}" type="pres">
      <dgm:prSet presAssocID="{7B3A4785-2249-40CA-AC0E-29C6DFBAEA05}" presName="horz1" presStyleCnt="0"/>
      <dgm:spPr/>
    </dgm:pt>
    <dgm:pt modelId="{E0FD6E71-7EF2-304A-A219-2BB17E5F2213}" type="pres">
      <dgm:prSet presAssocID="{7B3A4785-2249-40CA-AC0E-29C6DFBAEA05}" presName="tx1" presStyleLbl="revTx" presStyleIdx="7" presStyleCnt="8" custLinFactNeighborX="341" custLinFactNeighborY="-99668"/>
      <dgm:spPr/>
    </dgm:pt>
    <dgm:pt modelId="{7E1B5D12-1E25-C544-BF8A-CEA8E78FCB46}" type="pres">
      <dgm:prSet presAssocID="{7B3A4785-2249-40CA-AC0E-29C6DFBAEA05}" presName="vert1" presStyleCnt="0"/>
      <dgm:spPr/>
    </dgm:pt>
  </dgm:ptLst>
  <dgm:cxnLst>
    <dgm:cxn modelId="{F245AF0A-9162-4040-94FD-EB4D4A3AE0C0}" type="presOf" srcId="{5A1217AB-75D0-4D57-8B15-F59ACC7C553D}" destId="{0EF4565B-C4E3-2643-80D6-B34F6EA7244C}" srcOrd="0" destOrd="0" presId="urn:microsoft.com/office/officeart/2008/layout/LinedList"/>
    <dgm:cxn modelId="{D512C713-C684-4068-B045-85CF67D9DBC0}" srcId="{10F1225A-2368-411A-9DFC-74B7C8F1944A}" destId="{0855462E-9F7A-45EB-8A73-94756F162B1A}" srcOrd="1" destOrd="0" parTransId="{15414004-63F8-4E10-8B71-8EE526F106BE}" sibTransId="{74588EA0-64C4-44AF-9B98-6EE5C709262E}"/>
    <dgm:cxn modelId="{9EF41B22-540C-4E36-A4C7-984C3E6FDE02}" srcId="{10F1225A-2368-411A-9DFC-74B7C8F1944A}" destId="{73A2A10D-D120-44BA-BB13-EEDAB46CE32F}" srcOrd="2" destOrd="0" parTransId="{C535D0E0-8493-492F-9B56-B6AEF231C0D9}" sibTransId="{2119D014-5ED0-4A0A-96D8-3694F6BA9073}"/>
    <dgm:cxn modelId="{71281224-D1B1-BA40-AA00-8223786DEB4C}" type="presOf" srcId="{D530EECB-0C33-4B0A-A23C-D0FF3A28AC18}" destId="{64C4A20B-4536-5A42-AE16-0996664039BF}" srcOrd="0" destOrd="0" presId="urn:microsoft.com/office/officeart/2008/layout/LinedList"/>
    <dgm:cxn modelId="{F222B138-AD40-3D49-AABB-901AC2C81B5A}" type="presOf" srcId="{10F1225A-2368-411A-9DFC-74B7C8F1944A}" destId="{04BC5168-E4F4-E949-9BD2-1BAA1DDF217B}" srcOrd="0" destOrd="0" presId="urn:microsoft.com/office/officeart/2008/layout/LinedList"/>
    <dgm:cxn modelId="{A314BD3D-82DA-B143-B5DA-088531CDB691}" type="presOf" srcId="{73A2A10D-D120-44BA-BB13-EEDAB46CE32F}" destId="{910F191C-9392-8A48-B378-3C884EBB86AC}" srcOrd="0" destOrd="0" presId="urn:microsoft.com/office/officeart/2008/layout/LinedList"/>
    <dgm:cxn modelId="{871B223E-C3E4-4200-8C02-110F66F304C7}" srcId="{10F1225A-2368-411A-9DFC-74B7C8F1944A}" destId="{28BB72A6-6C99-4EB0-B503-C42497F3CB0E}" srcOrd="5" destOrd="0" parTransId="{B2AB194F-B677-4421-8BAC-7C0D767B1510}" sibTransId="{064810E3-A526-4577-B990-D4108EB259A7}"/>
    <dgm:cxn modelId="{728F365E-0012-42C7-9370-5E4ED1856587}" srcId="{10F1225A-2368-411A-9DFC-74B7C8F1944A}" destId="{FB52CD5E-2AC5-4866-AC1E-4C09C86736E4}" srcOrd="0" destOrd="0" parTransId="{5F276B79-9F0A-455F-B62F-0EC3C8A48BCA}" sibTransId="{08DC7797-D8FB-417B-B672-4E7642F46986}"/>
    <dgm:cxn modelId="{A316F15F-8CC8-498F-AFBD-5956521C3175}" srcId="{10F1225A-2368-411A-9DFC-74B7C8F1944A}" destId="{7B3A4785-2249-40CA-AC0E-29C6DFBAEA05}" srcOrd="7" destOrd="0" parTransId="{A8740733-4EAA-4081-9956-88F5A3E8BC81}" sibTransId="{F55607B2-3749-4402-8BB9-98F0467D908A}"/>
    <dgm:cxn modelId="{E1EFC560-343B-234D-AD61-989A20AC386E}" type="presOf" srcId="{7B3A4785-2249-40CA-AC0E-29C6DFBAEA05}" destId="{E0FD6E71-7EF2-304A-A219-2BB17E5F2213}" srcOrd="0" destOrd="0" presId="urn:microsoft.com/office/officeart/2008/layout/LinedList"/>
    <dgm:cxn modelId="{6F9C6F68-84FD-D645-9390-A0BA99ABAA34}" type="presOf" srcId="{0855462E-9F7A-45EB-8A73-94756F162B1A}" destId="{8B0FC3D3-9ABB-C44B-81EA-D3AC7D748765}" srcOrd="0" destOrd="0" presId="urn:microsoft.com/office/officeart/2008/layout/LinedList"/>
    <dgm:cxn modelId="{70F43572-DAA4-2D44-9839-5110FCDAA20D}" type="presOf" srcId="{28BB72A6-6C99-4EB0-B503-C42497F3CB0E}" destId="{80A7D6C7-BC97-E246-9AD9-C3FDF2C7A264}" srcOrd="0" destOrd="0" presId="urn:microsoft.com/office/officeart/2008/layout/LinedList"/>
    <dgm:cxn modelId="{7900BF74-E8D5-4E32-A2EC-F2692354EF5D}" srcId="{10F1225A-2368-411A-9DFC-74B7C8F1944A}" destId="{D530EECB-0C33-4B0A-A23C-D0FF3A28AC18}" srcOrd="6" destOrd="0" parTransId="{8AAD581B-3C1F-4C0F-803B-48C6DF2D300B}" sibTransId="{5AD85718-8500-404B-A7C8-32356E7C6C8F}"/>
    <dgm:cxn modelId="{EE5C0C77-990A-4569-A05F-F0EC82AE7EE8}" srcId="{10F1225A-2368-411A-9DFC-74B7C8F1944A}" destId="{FD8E364E-CB2B-40B7-AA68-E08D800D7F83}" srcOrd="3" destOrd="0" parTransId="{E129BCBA-DEEC-4B87-9666-6C1388540941}" sibTransId="{6A54E681-9622-4D5C-8431-DF92813D5942}"/>
    <dgm:cxn modelId="{2D25F290-0B60-E743-B3FF-1246702F1431}" type="presOf" srcId="{FB52CD5E-2AC5-4866-AC1E-4C09C86736E4}" destId="{347377BB-00AA-9C4F-9102-D038C1083B94}" srcOrd="0" destOrd="0" presId="urn:microsoft.com/office/officeart/2008/layout/LinedList"/>
    <dgm:cxn modelId="{FAF2DDC0-22F1-BF46-99F3-D36A0491B8CB}" type="presOf" srcId="{FD8E364E-CB2B-40B7-AA68-E08D800D7F83}" destId="{33517033-5163-C245-AB86-06D061C437C1}" srcOrd="0" destOrd="0" presId="urn:microsoft.com/office/officeart/2008/layout/LinedList"/>
    <dgm:cxn modelId="{910CE0C8-70B1-4E27-9A5C-045C0878F5E8}" srcId="{10F1225A-2368-411A-9DFC-74B7C8F1944A}" destId="{5A1217AB-75D0-4D57-8B15-F59ACC7C553D}" srcOrd="4" destOrd="0" parTransId="{DCC02BB6-4597-495F-831C-3424B52292C5}" sibTransId="{A236B630-AC6E-4AB2-9718-CDB6FFB116BC}"/>
    <dgm:cxn modelId="{1C4B0EB1-6452-6B44-9D50-1F5AA6147C74}" type="presParOf" srcId="{04BC5168-E4F4-E949-9BD2-1BAA1DDF217B}" destId="{FCAB61B5-63CA-F94B-A1F1-F3AFB563314B}" srcOrd="0" destOrd="0" presId="urn:microsoft.com/office/officeart/2008/layout/LinedList"/>
    <dgm:cxn modelId="{F5DFFF82-E681-0D45-B770-17FD171BD4AB}" type="presParOf" srcId="{04BC5168-E4F4-E949-9BD2-1BAA1DDF217B}" destId="{DAD49A08-6EE0-524B-B797-FFD8F9EECD57}" srcOrd="1" destOrd="0" presId="urn:microsoft.com/office/officeart/2008/layout/LinedList"/>
    <dgm:cxn modelId="{C648EB8D-9A31-4845-8782-47BE16E13913}" type="presParOf" srcId="{DAD49A08-6EE0-524B-B797-FFD8F9EECD57}" destId="{347377BB-00AA-9C4F-9102-D038C1083B94}" srcOrd="0" destOrd="0" presId="urn:microsoft.com/office/officeart/2008/layout/LinedList"/>
    <dgm:cxn modelId="{49272B8F-984B-384E-997D-4E5915CBF613}" type="presParOf" srcId="{DAD49A08-6EE0-524B-B797-FFD8F9EECD57}" destId="{53644D99-A3AE-9747-8E40-301A58BD6A63}" srcOrd="1" destOrd="0" presId="urn:microsoft.com/office/officeart/2008/layout/LinedList"/>
    <dgm:cxn modelId="{35DA8A84-CB44-CB47-8495-F624BDCD3383}" type="presParOf" srcId="{04BC5168-E4F4-E949-9BD2-1BAA1DDF217B}" destId="{5EE635D6-76F1-F94F-A5BB-788134076C02}" srcOrd="2" destOrd="0" presId="urn:microsoft.com/office/officeart/2008/layout/LinedList"/>
    <dgm:cxn modelId="{6C061A52-A201-C642-83F8-7CE7409F6C93}" type="presParOf" srcId="{04BC5168-E4F4-E949-9BD2-1BAA1DDF217B}" destId="{B2FDDA47-1319-3D4C-B1D1-B096606C6E1C}" srcOrd="3" destOrd="0" presId="urn:microsoft.com/office/officeart/2008/layout/LinedList"/>
    <dgm:cxn modelId="{7C2D9E8E-AD82-0241-A1D6-6087985335F1}" type="presParOf" srcId="{B2FDDA47-1319-3D4C-B1D1-B096606C6E1C}" destId="{8B0FC3D3-9ABB-C44B-81EA-D3AC7D748765}" srcOrd="0" destOrd="0" presId="urn:microsoft.com/office/officeart/2008/layout/LinedList"/>
    <dgm:cxn modelId="{3A1A410E-F5FE-004E-9CA3-793FC0E25872}" type="presParOf" srcId="{B2FDDA47-1319-3D4C-B1D1-B096606C6E1C}" destId="{BAE0A1B5-EE21-5E48-A47F-F78671DEBD1E}" srcOrd="1" destOrd="0" presId="urn:microsoft.com/office/officeart/2008/layout/LinedList"/>
    <dgm:cxn modelId="{287767BB-1B31-4F4B-A15B-EC48FAE95A5E}" type="presParOf" srcId="{04BC5168-E4F4-E949-9BD2-1BAA1DDF217B}" destId="{5CC47131-849B-B140-B05B-373B19F3955B}" srcOrd="4" destOrd="0" presId="urn:microsoft.com/office/officeart/2008/layout/LinedList"/>
    <dgm:cxn modelId="{91D2747B-A206-8749-8054-4D67839603D6}" type="presParOf" srcId="{04BC5168-E4F4-E949-9BD2-1BAA1DDF217B}" destId="{C2DA6325-76B5-F74D-BE3A-C72FAA8D48F1}" srcOrd="5" destOrd="0" presId="urn:microsoft.com/office/officeart/2008/layout/LinedList"/>
    <dgm:cxn modelId="{80D03A7B-B810-5548-B980-5ABF00DD0B5C}" type="presParOf" srcId="{C2DA6325-76B5-F74D-BE3A-C72FAA8D48F1}" destId="{910F191C-9392-8A48-B378-3C884EBB86AC}" srcOrd="0" destOrd="0" presId="urn:microsoft.com/office/officeart/2008/layout/LinedList"/>
    <dgm:cxn modelId="{2AF13B20-93AD-2A47-A637-4D9ECA3AA1BC}" type="presParOf" srcId="{C2DA6325-76B5-F74D-BE3A-C72FAA8D48F1}" destId="{07889C25-1D7C-A241-9F34-D28B22E66BF4}" srcOrd="1" destOrd="0" presId="urn:microsoft.com/office/officeart/2008/layout/LinedList"/>
    <dgm:cxn modelId="{F207E8A9-365E-1744-B11A-56DB3B2D637C}" type="presParOf" srcId="{04BC5168-E4F4-E949-9BD2-1BAA1DDF217B}" destId="{CABF7EE5-B8B3-4A44-9D73-04A4BF527F2A}" srcOrd="6" destOrd="0" presId="urn:microsoft.com/office/officeart/2008/layout/LinedList"/>
    <dgm:cxn modelId="{13D4841C-767D-924D-AE06-485625AF8729}" type="presParOf" srcId="{04BC5168-E4F4-E949-9BD2-1BAA1DDF217B}" destId="{6730C18C-692A-8042-A145-B927267CA847}" srcOrd="7" destOrd="0" presId="urn:microsoft.com/office/officeart/2008/layout/LinedList"/>
    <dgm:cxn modelId="{B93C7E07-375F-A443-83FB-5316E682A3A2}" type="presParOf" srcId="{6730C18C-692A-8042-A145-B927267CA847}" destId="{33517033-5163-C245-AB86-06D061C437C1}" srcOrd="0" destOrd="0" presId="urn:microsoft.com/office/officeart/2008/layout/LinedList"/>
    <dgm:cxn modelId="{3AFCC426-5AF6-2B40-9BD1-6F43D832E107}" type="presParOf" srcId="{6730C18C-692A-8042-A145-B927267CA847}" destId="{4C4D8F45-4C5E-5742-8A2B-4E602D0C1722}" srcOrd="1" destOrd="0" presId="urn:microsoft.com/office/officeart/2008/layout/LinedList"/>
    <dgm:cxn modelId="{0829DFAF-9CF3-AB44-A9EF-CD434000081E}" type="presParOf" srcId="{04BC5168-E4F4-E949-9BD2-1BAA1DDF217B}" destId="{D9B92FF8-E8F7-0B45-9001-F7CD02CDD2F9}" srcOrd="8" destOrd="0" presId="urn:microsoft.com/office/officeart/2008/layout/LinedList"/>
    <dgm:cxn modelId="{669911FD-056F-184D-B601-76DD604D94EE}" type="presParOf" srcId="{04BC5168-E4F4-E949-9BD2-1BAA1DDF217B}" destId="{D769BCDB-7EE5-F64B-A658-D420DC8E5DDB}" srcOrd="9" destOrd="0" presId="urn:microsoft.com/office/officeart/2008/layout/LinedList"/>
    <dgm:cxn modelId="{AA613949-495B-2646-B65C-DA84884C7E91}" type="presParOf" srcId="{D769BCDB-7EE5-F64B-A658-D420DC8E5DDB}" destId="{0EF4565B-C4E3-2643-80D6-B34F6EA7244C}" srcOrd="0" destOrd="0" presId="urn:microsoft.com/office/officeart/2008/layout/LinedList"/>
    <dgm:cxn modelId="{067BC4DA-D0C3-9D4E-861D-1B12ADB78A14}" type="presParOf" srcId="{D769BCDB-7EE5-F64B-A658-D420DC8E5DDB}" destId="{C22239F6-1D15-6245-AE21-D870EDFA2E85}" srcOrd="1" destOrd="0" presId="urn:microsoft.com/office/officeart/2008/layout/LinedList"/>
    <dgm:cxn modelId="{6902C3F8-2D76-4744-814A-B31850C6EBC0}" type="presParOf" srcId="{04BC5168-E4F4-E949-9BD2-1BAA1DDF217B}" destId="{B6A4AAA0-CDC7-D840-8343-4E1EA7609834}" srcOrd="10" destOrd="0" presId="urn:microsoft.com/office/officeart/2008/layout/LinedList"/>
    <dgm:cxn modelId="{19FDEC04-5425-2D40-88C4-9354DEA66508}" type="presParOf" srcId="{04BC5168-E4F4-E949-9BD2-1BAA1DDF217B}" destId="{B4F468AD-44D1-EF45-AAB5-1EB4706C72A0}" srcOrd="11" destOrd="0" presId="urn:microsoft.com/office/officeart/2008/layout/LinedList"/>
    <dgm:cxn modelId="{E3DA9602-719D-524E-ABB5-728A8BB62A4F}" type="presParOf" srcId="{B4F468AD-44D1-EF45-AAB5-1EB4706C72A0}" destId="{80A7D6C7-BC97-E246-9AD9-C3FDF2C7A264}" srcOrd="0" destOrd="0" presId="urn:microsoft.com/office/officeart/2008/layout/LinedList"/>
    <dgm:cxn modelId="{3EAD59D1-8714-AF4C-9FD1-303D2D4BB761}" type="presParOf" srcId="{B4F468AD-44D1-EF45-AAB5-1EB4706C72A0}" destId="{C2787A4A-C0FD-1143-B6F9-2E584A5C135D}" srcOrd="1" destOrd="0" presId="urn:microsoft.com/office/officeart/2008/layout/LinedList"/>
    <dgm:cxn modelId="{A59A63BE-90B1-6948-967C-99ACDDEC9721}" type="presParOf" srcId="{04BC5168-E4F4-E949-9BD2-1BAA1DDF217B}" destId="{A423879D-641C-9A4C-BC35-76024090D56D}" srcOrd="12" destOrd="0" presId="urn:microsoft.com/office/officeart/2008/layout/LinedList"/>
    <dgm:cxn modelId="{C5C53BF6-E11C-8D49-B110-A0769DFA5F21}" type="presParOf" srcId="{04BC5168-E4F4-E949-9BD2-1BAA1DDF217B}" destId="{A2C29FEC-D523-1A41-8ACE-C7E76FA6B513}" srcOrd="13" destOrd="0" presId="urn:microsoft.com/office/officeart/2008/layout/LinedList"/>
    <dgm:cxn modelId="{5A90AAFC-3855-9A48-A213-78DB3BF2D9E0}" type="presParOf" srcId="{A2C29FEC-D523-1A41-8ACE-C7E76FA6B513}" destId="{64C4A20B-4536-5A42-AE16-0996664039BF}" srcOrd="0" destOrd="0" presId="urn:microsoft.com/office/officeart/2008/layout/LinedList"/>
    <dgm:cxn modelId="{E1F6304D-AE60-074E-B4E9-66909DB5B1F3}" type="presParOf" srcId="{A2C29FEC-D523-1A41-8ACE-C7E76FA6B513}" destId="{BE389F34-72B5-3648-B1F9-8F9927D9561D}" srcOrd="1" destOrd="0" presId="urn:microsoft.com/office/officeart/2008/layout/LinedList"/>
    <dgm:cxn modelId="{1B319053-EF42-0F42-82CD-044C457E70CC}" type="presParOf" srcId="{04BC5168-E4F4-E949-9BD2-1BAA1DDF217B}" destId="{DF4C8271-325D-0141-ACE3-69A24F5B530A}" srcOrd="14" destOrd="0" presId="urn:microsoft.com/office/officeart/2008/layout/LinedList"/>
    <dgm:cxn modelId="{01AF6B2D-F7B2-E649-8698-845719C02ED0}" type="presParOf" srcId="{04BC5168-E4F4-E949-9BD2-1BAA1DDF217B}" destId="{45753DBE-21A8-0A49-9CC0-11B914E904B5}" srcOrd="15" destOrd="0" presId="urn:microsoft.com/office/officeart/2008/layout/LinedList"/>
    <dgm:cxn modelId="{D5075463-2A06-5243-BE6B-4287552F55D1}" type="presParOf" srcId="{45753DBE-21A8-0A49-9CC0-11B914E904B5}" destId="{E0FD6E71-7EF2-304A-A219-2BB17E5F2213}" srcOrd="0" destOrd="0" presId="urn:microsoft.com/office/officeart/2008/layout/LinedList"/>
    <dgm:cxn modelId="{D7A711E4-C411-0641-94A1-79A370222DA6}" type="presParOf" srcId="{45753DBE-21A8-0A49-9CC0-11B914E904B5}" destId="{7E1B5D12-1E25-C544-BF8A-CEA8E78FCB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FA0AB-0676-4751-BE52-BEE57184328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24AAB-848F-45BE-B226-EE6B6FFF7A12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8E344-970A-461C-A3AD-A4D2E17F13D0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user has to create a room in the application by registering with an email address.</a:t>
          </a:r>
        </a:p>
      </dsp:txBody>
      <dsp:txXfrm>
        <a:off x="836323" y="3399"/>
        <a:ext cx="9679276" cy="724089"/>
      </dsp:txXfrm>
    </dsp:sp>
    <dsp:sp modelId="{A39A367A-F02E-4B38-BA2D-126327B084A5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A3CED-463A-4D76-98DA-169A6BBB6CD1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50920-A291-4100-B11C-ED646D09CE9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Email verification will be sent for confirmation.</a:t>
          </a:r>
        </a:p>
      </dsp:txBody>
      <dsp:txXfrm>
        <a:off x="836323" y="908511"/>
        <a:ext cx="9679276" cy="724089"/>
      </dsp:txXfrm>
    </dsp:sp>
    <dsp:sp modelId="{CC9EAF34-691F-4551-84ED-79FF5D1C6E04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185C9-1074-4AAF-9F10-F250375BC5BA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A5DCD-3C28-4D7E-AFA4-F7B53E87FAE1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After verification, a room for the flat will be created.</a:t>
          </a:r>
        </a:p>
      </dsp:txBody>
      <dsp:txXfrm>
        <a:off x="836323" y="1813624"/>
        <a:ext cx="9679276" cy="724089"/>
      </dsp:txXfrm>
    </dsp:sp>
    <dsp:sp modelId="{EE3EDEB7-1872-452D-B2D0-50B40D9684F7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CA074-C206-431F-BB42-063A9CC4C708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03F2E-6912-4FCF-AD7B-8A4E426498B7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is followed by creating an individual profile for the Flatmate of the flat using their email and password.</a:t>
          </a:r>
        </a:p>
      </dsp:txBody>
      <dsp:txXfrm>
        <a:off x="836323" y="2718736"/>
        <a:ext cx="9679276" cy="724089"/>
      </dsp:txXfrm>
    </dsp:sp>
    <dsp:sp modelId="{DD02B563-EF2C-4087-B544-0C922CEDD56E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23602-1CE9-49D5-BC1B-89FE0E5F5D7B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41A37-5CC7-4877-9D2C-DBFC22AFB753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After creating an individual profile, users can log in to the application to add and track their personal and group expenses and budgets.</a:t>
          </a:r>
        </a:p>
      </dsp:txBody>
      <dsp:txXfrm>
        <a:off x="836323" y="3623848"/>
        <a:ext cx="967927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B61B5-63CA-F94B-A1F1-F3AFB563314B}">
      <dsp:nvSpPr>
        <dsp:cNvPr id="0" name=""/>
        <dsp:cNvSpPr/>
      </dsp:nvSpPr>
      <dsp:spPr>
        <a:xfrm>
          <a:off x="0" y="0"/>
          <a:ext cx="71778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377BB-00AA-9C4F-9102-D038C1083B94}">
      <dsp:nvSpPr>
        <dsp:cNvPr id="0" name=""/>
        <dsp:cNvSpPr/>
      </dsp:nvSpPr>
      <dsp:spPr>
        <a:xfrm>
          <a:off x="0" y="0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 and Login Functionality</a:t>
          </a:r>
        </a:p>
      </dsp:txBody>
      <dsp:txXfrm>
        <a:off x="0" y="0"/>
        <a:ext cx="7177884" cy="688085"/>
      </dsp:txXfrm>
    </dsp:sp>
    <dsp:sp modelId="{5EE635D6-76F1-F94F-A5BB-788134076C02}">
      <dsp:nvSpPr>
        <dsp:cNvPr id="0" name=""/>
        <dsp:cNvSpPr/>
      </dsp:nvSpPr>
      <dsp:spPr>
        <a:xfrm>
          <a:off x="0" y="688085"/>
          <a:ext cx="71778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FC3D3-9ABB-C44B-81EA-D3AC7D748765}">
      <dsp:nvSpPr>
        <dsp:cNvPr id="0" name=""/>
        <dsp:cNvSpPr/>
      </dsp:nvSpPr>
      <dsp:spPr>
        <a:xfrm>
          <a:off x="0" y="688085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Email notification for recurring expenses to user</a:t>
          </a:r>
        </a:p>
      </dsp:txBody>
      <dsp:txXfrm>
        <a:off x="0" y="688085"/>
        <a:ext cx="7177884" cy="688085"/>
      </dsp:txXfrm>
    </dsp:sp>
    <dsp:sp modelId="{5CC47131-849B-B140-B05B-373B19F3955B}">
      <dsp:nvSpPr>
        <dsp:cNvPr id="0" name=""/>
        <dsp:cNvSpPr/>
      </dsp:nvSpPr>
      <dsp:spPr>
        <a:xfrm>
          <a:off x="0" y="1376171"/>
          <a:ext cx="71778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F191C-9392-8A48-B378-3C884EBB86AC}">
      <dsp:nvSpPr>
        <dsp:cNvPr id="0" name=""/>
        <dsp:cNvSpPr/>
      </dsp:nvSpPr>
      <dsp:spPr>
        <a:xfrm>
          <a:off x="0" y="1376171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Authentication</a:t>
          </a:r>
        </a:p>
      </dsp:txBody>
      <dsp:txXfrm>
        <a:off x="0" y="1376171"/>
        <a:ext cx="7177884" cy="688085"/>
      </dsp:txXfrm>
    </dsp:sp>
    <dsp:sp modelId="{CABF7EE5-B8B3-4A44-9D73-04A4BF527F2A}">
      <dsp:nvSpPr>
        <dsp:cNvPr id="0" name=""/>
        <dsp:cNvSpPr/>
      </dsp:nvSpPr>
      <dsp:spPr>
        <a:xfrm>
          <a:off x="0" y="2064257"/>
          <a:ext cx="71778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17033-5163-C245-AB86-06D061C437C1}">
      <dsp:nvSpPr>
        <dsp:cNvPr id="0" name=""/>
        <dsp:cNvSpPr/>
      </dsp:nvSpPr>
      <dsp:spPr>
        <a:xfrm>
          <a:off x="0" y="2064257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Authorization</a:t>
          </a:r>
        </a:p>
      </dsp:txBody>
      <dsp:txXfrm>
        <a:off x="0" y="2064257"/>
        <a:ext cx="7177884" cy="688085"/>
      </dsp:txXfrm>
    </dsp:sp>
    <dsp:sp modelId="{D9B92FF8-E8F7-0B45-9001-F7CD02CDD2F9}">
      <dsp:nvSpPr>
        <dsp:cNvPr id="0" name=""/>
        <dsp:cNvSpPr/>
      </dsp:nvSpPr>
      <dsp:spPr>
        <a:xfrm>
          <a:off x="0" y="2752343"/>
          <a:ext cx="71778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4565B-C4E3-2643-80D6-B34F6EA7244C}">
      <dsp:nvSpPr>
        <dsp:cNvPr id="0" name=""/>
        <dsp:cNvSpPr/>
      </dsp:nvSpPr>
      <dsp:spPr>
        <a:xfrm>
          <a:off x="0" y="2752343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CRUD operations</a:t>
          </a:r>
        </a:p>
      </dsp:txBody>
      <dsp:txXfrm>
        <a:off x="0" y="2752343"/>
        <a:ext cx="7177884" cy="688085"/>
      </dsp:txXfrm>
    </dsp:sp>
    <dsp:sp modelId="{B6A4AAA0-CDC7-D840-8343-4E1EA7609834}">
      <dsp:nvSpPr>
        <dsp:cNvPr id="0" name=""/>
        <dsp:cNvSpPr/>
      </dsp:nvSpPr>
      <dsp:spPr>
        <a:xfrm>
          <a:off x="0" y="3440430"/>
          <a:ext cx="71778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7D6C7-BC97-E246-9AD9-C3FDF2C7A264}">
      <dsp:nvSpPr>
        <dsp:cNvPr id="0" name=""/>
        <dsp:cNvSpPr/>
      </dsp:nvSpPr>
      <dsp:spPr>
        <a:xfrm>
          <a:off x="0" y="3440429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Analytics display</a:t>
          </a:r>
        </a:p>
      </dsp:txBody>
      <dsp:txXfrm>
        <a:off x="0" y="3440429"/>
        <a:ext cx="7177884" cy="688085"/>
      </dsp:txXfrm>
    </dsp:sp>
    <dsp:sp modelId="{A423879D-641C-9A4C-BC35-76024090D56D}">
      <dsp:nvSpPr>
        <dsp:cNvPr id="0" name=""/>
        <dsp:cNvSpPr/>
      </dsp:nvSpPr>
      <dsp:spPr>
        <a:xfrm>
          <a:off x="0" y="4128515"/>
          <a:ext cx="71778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4A20B-4536-5A42-AE16-0996664039BF}">
      <dsp:nvSpPr>
        <dsp:cNvPr id="0" name=""/>
        <dsp:cNvSpPr/>
      </dsp:nvSpPr>
      <dsp:spPr>
        <a:xfrm>
          <a:off x="0" y="4128515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4128515"/>
        <a:ext cx="7177884" cy="688085"/>
      </dsp:txXfrm>
    </dsp:sp>
    <dsp:sp modelId="{DF4C8271-325D-0141-ACE3-69A24F5B530A}">
      <dsp:nvSpPr>
        <dsp:cNvPr id="0" name=""/>
        <dsp:cNvSpPr/>
      </dsp:nvSpPr>
      <dsp:spPr>
        <a:xfrm>
          <a:off x="0" y="4816601"/>
          <a:ext cx="71778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D6E71-7EF2-304A-A219-2BB17E5F2213}">
      <dsp:nvSpPr>
        <dsp:cNvPr id="0" name=""/>
        <dsp:cNvSpPr/>
      </dsp:nvSpPr>
      <dsp:spPr>
        <a:xfrm>
          <a:off x="0" y="4130800"/>
          <a:ext cx="7177884" cy="688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User-friendly and easy application</a:t>
          </a:r>
        </a:p>
      </dsp:txBody>
      <dsp:txXfrm>
        <a:off x="0" y="4130800"/>
        <a:ext cx="7177884" cy="68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0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2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4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3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CAD7F-C41D-B844-A05C-2FD4A7251AB7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B5FB-F092-4043-ACCB-BAD32601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patechnical/netflixByThapa" TargetMode="External"/><Relationship Id="rId2" Type="http://schemas.openxmlformats.org/officeDocument/2006/relationships/hyperlink" Target="https://www.udemy.com/course/mern-stack-expense-tracker-application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E1B2F-C34F-1536-C5A9-18113FA42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976" y="1228725"/>
            <a:ext cx="10701774" cy="1500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Flatmate Expense Tracker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1990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595B1-55E6-A2DF-56C7-B593D0B58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3862" y="4456785"/>
            <a:ext cx="9889789" cy="2124489"/>
          </a:xfrm>
        </p:spPr>
        <p:txBody>
          <a:bodyPr vert="horz" lIns="91440" tIns="45720" rIns="91440" bIns="45720" rtlCol="0">
            <a:noAutofit/>
          </a:bodyPr>
          <a:lstStyle/>
          <a:p>
            <a:pPr algn="r"/>
            <a:r>
              <a:rPr lang="en-US" sz="3200" dirty="0"/>
              <a:t>Gokul </a:t>
            </a:r>
            <a:r>
              <a:rPr lang="en-US" sz="3200" dirty="0" err="1"/>
              <a:t>Jayavel</a:t>
            </a:r>
            <a:endParaRPr lang="en-US" sz="3200" dirty="0"/>
          </a:p>
          <a:p>
            <a:pPr algn="r"/>
            <a:r>
              <a:rPr lang="en-US" sz="3200" dirty="0"/>
              <a:t>Hariharan Raj Shankar Raj</a:t>
            </a:r>
          </a:p>
          <a:p>
            <a:pPr algn="r"/>
            <a:r>
              <a:rPr lang="en-US" sz="3200" dirty="0"/>
              <a:t>Mohan Raj </a:t>
            </a:r>
            <a:r>
              <a:rPr lang="en-US" sz="3200" dirty="0" err="1"/>
              <a:t>Addluru</a:t>
            </a:r>
            <a:endParaRPr lang="en-US" sz="3200" dirty="0"/>
          </a:p>
          <a:p>
            <a:pPr algn="r"/>
            <a:r>
              <a:rPr lang="en-US" sz="3200" dirty="0"/>
              <a:t>Rajkumar </a:t>
            </a:r>
            <a:r>
              <a:rPr lang="en-US" sz="3200" dirty="0" err="1"/>
              <a:t>Kumaravelu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413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3EF9-C4E5-BFE9-D1C4-3863CD1D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Existing User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7BFDE8-0D01-404A-A59C-3B5C8C43A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2988"/>
            <a:ext cx="10515600" cy="5449887"/>
          </a:xfrm>
        </p:spPr>
      </p:pic>
    </p:spTree>
    <p:extLst>
      <p:ext uri="{BB962C8B-B14F-4D97-AF65-F5344CB8AC3E}">
        <p14:creationId xmlns:p14="http://schemas.microsoft.com/office/powerpoint/2010/main" val="279873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D105-1BF3-A07A-D0C3-BE9E74F7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0412" cy="777875"/>
          </a:xfrm>
        </p:spPr>
        <p:txBody>
          <a:bodyPr/>
          <a:lstStyle/>
          <a:p>
            <a:r>
              <a:rPr lang="en-US" dirty="0"/>
              <a:t>Sign In for Existing User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48C8CED-ECE5-9C10-08C7-5FE5ABED85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4303"/>
          <a:stretch/>
        </p:blipFill>
        <p:spPr>
          <a:xfrm>
            <a:off x="433388" y="1143001"/>
            <a:ext cx="5543550" cy="5033961"/>
          </a:xfrm>
        </p:spPr>
      </p:pic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1208045-F610-161E-60B8-0AF78BBE9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5063" y="1143000"/>
            <a:ext cx="5543549" cy="5033962"/>
          </a:xfrm>
        </p:spPr>
      </p:pic>
    </p:spTree>
    <p:extLst>
      <p:ext uri="{BB962C8B-B14F-4D97-AF65-F5344CB8AC3E}">
        <p14:creationId xmlns:p14="http://schemas.microsoft.com/office/powerpoint/2010/main" val="74026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2660-E8DB-D113-9B24-D645036D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SIGN IN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6C3CD5-36FB-40F5-AE36-F2FF1AEA47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0966"/>
          <a:stretch/>
        </p:blipFill>
        <p:spPr>
          <a:xfrm>
            <a:off x="838200" y="2020887"/>
            <a:ext cx="5062538" cy="3960813"/>
          </a:xfrm>
        </p:spPr>
      </p:pic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5AC33373-52C7-9124-7FC5-C54E6BEE4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20887"/>
            <a:ext cx="5181600" cy="3960813"/>
          </a:xfrm>
        </p:spPr>
      </p:pic>
    </p:spTree>
    <p:extLst>
      <p:ext uri="{BB962C8B-B14F-4D97-AF65-F5344CB8AC3E}">
        <p14:creationId xmlns:p14="http://schemas.microsoft.com/office/powerpoint/2010/main" val="335284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443B9CE-3600-B82C-60E2-737DB554F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2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AD5E-07FD-28E7-17B2-B7AC676C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3654"/>
          </a:xfrm>
        </p:spPr>
        <p:txBody>
          <a:bodyPr>
            <a:normAutofit fontScale="90000"/>
          </a:bodyPr>
          <a:lstStyle/>
          <a:p>
            <a:r>
              <a:rPr lang="en-US" dirty="0"/>
              <a:t>PRIVATE ANALYSIS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909BE-B61B-599F-CE55-B6FB1A35AC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2979" y="1155032"/>
            <a:ext cx="5646821" cy="5125451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25F261-2AB0-9A49-77BC-FF24F56EA7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1263317"/>
            <a:ext cx="5847347" cy="5017166"/>
          </a:xfrm>
        </p:spPr>
      </p:pic>
    </p:spTree>
    <p:extLst>
      <p:ext uri="{BB962C8B-B14F-4D97-AF65-F5344CB8AC3E}">
        <p14:creationId xmlns:p14="http://schemas.microsoft.com/office/powerpoint/2010/main" val="13417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C5FF-E911-464B-D5CD-9F14157F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/>
              <a:t>GROUP ANALYSIS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4ACA31-DD52-69B1-3CBD-D77855AC5D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36651"/>
            <a:ext cx="5454316" cy="5178423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44B121-A0BD-FFE1-EE70-0E2BD0DEEB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136651"/>
            <a:ext cx="6029556" cy="5356223"/>
          </a:xfrm>
        </p:spPr>
      </p:pic>
    </p:spTree>
    <p:extLst>
      <p:ext uri="{BB962C8B-B14F-4D97-AF65-F5344CB8AC3E}">
        <p14:creationId xmlns:p14="http://schemas.microsoft.com/office/powerpoint/2010/main" val="71813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CB0F37-90DB-94F8-153C-13DFB8543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467" y="1534245"/>
            <a:ext cx="10905066" cy="51380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312BC1-2A48-B904-E66F-C991B032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277649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C18E-3792-7FEC-B2DA-4F265303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4955-DC12-A649-6D24-5C738CA24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Deployment</a:t>
            </a:r>
          </a:p>
          <a:p>
            <a:r>
              <a:rPr lang="en-US" dirty="0"/>
              <a:t>App Integration to track the investment from the stockbroker</a:t>
            </a:r>
          </a:p>
          <a:p>
            <a:r>
              <a:rPr lang="en-US" dirty="0"/>
              <a:t>Integrating chat among the </a:t>
            </a:r>
            <a:r>
              <a:rPr lang="en-US" dirty="0" err="1"/>
              <a:t>Flatmates</a:t>
            </a:r>
            <a:endParaRPr lang="en-US" dirty="0"/>
          </a:p>
          <a:p>
            <a:r>
              <a:rPr lang="en-US" dirty="0"/>
              <a:t>Integrating payment gateway to pay bills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3966-DBE8-DC04-A8B6-4D6B17AE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CB7C9-65BF-A938-1725-0B357155C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https://www.udemy.com/course/mern-stack-expense-tracker-application/</a:t>
            </a:r>
            <a:endParaRPr lang="en-US" dirty="0"/>
          </a:p>
          <a:p>
            <a:r>
              <a:rPr lang="en-US" dirty="0">
                <a:hlinkClick r:id="rId3"/>
              </a:rPr>
              <a:t>https://github.com/thapatechnical/netflixByThapa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8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B618-0D1F-830B-516D-05B5DA81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593" y="635662"/>
            <a:ext cx="6251110" cy="1417320"/>
          </a:xfrm>
        </p:spPr>
        <p:txBody>
          <a:bodyPr anchor="b">
            <a:normAutofit/>
          </a:bodyPr>
          <a:lstStyle/>
          <a:p>
            <a:r>
              <a:rPr lang="en-US" sz="5400" dirty="0"/>
              <a:t>PURPOSE</a:t>
            </a:r>
          </a:p>
        </p:txBody>
      </p:sp>
      <p:pic>
        <p:nvPicPr>
          <p:cNvPr id="14" name="Picture 4" descr="Calculator and notepad">
            <a:extLst>
              <a:ext uri="{FF2B5EF4-FFF2-40B4-BE49-F238E27FC236}">
                <a16:creationId xmlns:a16="http://schemas.microsoft.com/office/drawing/2014/main" id="{F8540B52-2F59-096E-9BC2-7B90EDF7C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7" r="1247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9343-7D0D-00AE-1B37-25F8A94BA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Flatmate Expense Tracker helps to track people’s expenses residing in a single flat.</a:t>
            </a:r>
          </a:p>
          <a:p>
            <a:r>
              <a:rPr lang="en-US" sz="2000" dirty="0"/>
              <a:t>Allows </a:t>
            </a:r>
            <a:r>
              <a:rPr lang="en-US" sz="2000" dirty="0" err="1"/>
              <a:t>Flatmates</a:t>
            </a:r>
            <a:r>
              <a:rPr lang="en-US" sz="2000" dirty="0"/>
              <a:t> to record their expenses on a group basis and divide it among themselves.</a:t>
            </a:r>
          </a:p>
          <a:p>
            <a:r>
              <a:rPr lang="en-US" sz="2000" dirty="0"/>
              <a:t>The application allows </a:t>
            </a:r>
            <a:r>
              <a:rPr lang="en-US" sz="2000" dirty="0" err="1"/>
              <a:t>Flatmates</a:t>
            </a:r>
            <a:r>
              <a:rPr lang="en-US" sz="2000" dirty="0"/>
              <a:t> to create individual sessions that enable them to record and track their personal expenses and budget.</a:t>
            </a:r>
          </a:p>
          <a:p>
            <a:r>
              <a:rPr lang="en-US" sz="2000" dirty="0"/>
              <a:t>The personal expenses recorded by the individual user will be private to that particular user and cannot be viewed by other </a:t>
            </a:r>
            <a:r>
              <a:rPr lang="en-US" sz="2000" dirty="0" err="1"/>
              <a:t>flatmates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47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E2CE4BF8-53D1-28CC-546F-96F9CA48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63" y="3024188"/>
            <a:ext cx="1660525" cy="1433513"/>
          </a:xfr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8475474-22D2-A038-0255-8905492A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3" y="3024188"/>
            <a:ext cx="2363788" cy="1433513"/>
          </a:xfrm>
          <a:prstGeom prst="rect">
            <a:avLst/>
          </a:prstGeom>
        </p:spPr>
      </p:pic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5D18CBEA-44AE-A750-44A5-2A615F9D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463" y="4527550"/>
            <a:ext cx="4092575" cy="1192213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C37FB642-6E96-C71E-A673-0F68FF2E1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3024188"/>
            <a:ext cx="2733675" cy="787400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D97AD943-6BFA-0350-4E15-CB9FE0FBE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238" y="3024188"/>
            <a:ext cx="3100388" cy="787400"/>
          </a:xfrm>
          <a:prstGeom prst="rect">
            <a:avLst/>
          </a:prstGeom>
        </p:spPr>
      </p:pic>
      <p:pic>
        <p:nvPicPr>
          <p:cNvPr id="11" name="Picture 11" descr="A picture containing text, clipart, painted&#10;&#10;Description automatically generated">
            <a:extLst>
              <a:ext uri="{FF2B5EF4-FFF2-40B4-BE49-F238E27FC236}">
                <a16:creationId xmlns:a16="http://schemas.microsoft.com/office/drawing/2014/main" id="{14D3762E-7B2D-C178-2A36-053F3D568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3879850"/>
            <a:ext cx="3359150" cy="1839913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871C23D8-8252-0E9D-7DE6-202CD6C5B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713" y="3879850"/>
            <a:ext cx="2474913" cy="183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70C0C-C826-FD12-680E-1DD6B1BE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TECH STACK </a:t>
            </a:r>
          </a:p>
        </p:txBody>
      </p:sp>
    </p:spTree>
    <p:extLst>
      <p:ext uri="{BB962C8B-B14F-4D97-AF65-F5344CB8AC3E}">
        <p14:creationId xmlns:p14="http://schemas.microsoft.com/office/powerpoint/2010/main" val="200425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5B86-70D4-0117-5608-40156AB0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  <a:endParaRPr lang="en-US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A3E02E35-977A-E3AA-F79B-F83323CD3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8818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44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F8071-9C1A-9DB4-FB1C-E0019CC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660" y="547713"/>
            <a:ext cx="3337715" cy="5577367"/>
          </a:xfrm>
        </p:spPr>
        <p:txBody>
          <a:bodyPr>
            <a:normAutofit/>
          </a:bodyPr>
          <a:lstStyle/>
          <a:p>
            <a:r>
              <a:rPr lang="en-US" sz="5200" dirty="0"/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22B98-F0BC-285E-6297-D430BF309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854803"/>
              </p:ext>
            </p:extLst>
          </p:nvPr>
        </p:nvGraphicFramePr>
        <p:xfrm>
          <a:off x="838200" y="906142"/>
          <a:ext cx="717788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31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FDB3-A2A0-72CE-9420-A6F612A7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/>
              <a:t>REGISTER PAGE</a:t>
            </a:r>
            <a:endParaRPr lang="en-US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66E6A3D-9B38-347D-5E44-226D5C554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8713"/>
            <a:ext cx="10515599" cy="5364162"/>
          </a:xfrm>
        </p:spPr>
      </p:pic>
    </p:spTree>
    <p:extLst>
      <p:ext uri="{BB962C8B-B14F-4D97-AF65-F5344CB8AC3E}">
        <p14:creationId xmlns:p14="http://schemas.microsoft.com/office/powerpoint/2010/main" val="303979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C28A-F75F-E121-EC37-8A38FD72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r>
              <a:rPr lang="en-US" dirty="0"/>
              <a:t>FLAT LOGIN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373A64-6222-7E4F-1229-BC8B0BEFD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71564"/>
            <a:ext cx="10515599" cy="5421311"/>
          </a:xfrm>
        </p:spPr>
      </p:pic>
    </p:spTree>
    <p:extLst>
      <p:ext uri="{BB962C8B-B14F-4D97-AF65-F5344CB8AC3E}">
        <p14:creationId xmlns:p14="http://schemas.microsoft.com/office/powerpoint/2010/main" val="248111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3EF9-C4E5-BFE9-D1C4-3863CD1D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Registration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7BFDE8-0D01-404A-A59C-3B5C8C43A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42988"/>
            <a:ext cx="10515600" cy="5449887"/>
          </a:xfrm>
        </p:spPr>
      </p:pic>
    </p:spTree>
    <p:extLst>
      <p:ext uri="{BB962C8B-B14F-4D97-AF65-F5344CB8AC3E}">
        <p14:creationId xmlns:p14="http://schemas.microsoft.com/office/powerpoint/2010/main" val="292008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B694-404F-7CC1-7872-FC3B99EC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NEW USER REGISTRATION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53028F-08BD-864E-50DC-B73452073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5864"/>
            <a:ext cx="10515600" cy="5672136"/>
          </a:xfrm>
        </p:spPr>
      </p:pic>
    </p:spTree>
    <p:extLst>
      <p:ext uri="{BB962C8B-B14F-4D97-AF65-F5344CB8AC3E}">
        <p14:creationId xmlns:p14="http://schemas.microsoft.com/office/powerpoint/2010/main" val="167265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{145C7438-EA83-A94D-9D57-BCF7DF275B54}tf10001062</Template>
  <TotalTime>486</TotalTime>
  <Words>269</Words>
  <Application>Microsoft Macintosh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Flatmate Expense Tracker</vt:lpstr>
      <vt:lpstr>PURPOSE</vt:lpstr>
      <vt:lpstr>TECH STACK </vt:lpstr>
      <vt:lpstr>WORKFLOW</vt:lpstr>
      <vt:lpstr>FEATURES</vt:lpstr>
      <vt:lpstr>REGISTER PAGE</vt:lpstr>
      <vt:lpstr>FLAT LOGIN PAGE</vt:lpstr>
      <vt:lpstr>User Registration Page</vt:lpstr>
      <vt:lpstr>NEW USER REGISTRATION</vt:lpstr>
      <vt:lpstr>Selecting Existing User</vt:lpstr>
      <vt:lpstr>Sign In for Existing User</vt:lpstr>
      <vt:lpstr>USER SIGN IN</vt:lpstr>
      <vt:lpstr>PowerPoint Presentation</vt:lpstr>
      <vt:lpstr>PRIVATE ANALYSIS</vt:lpstr>
      <vt:lpstr>GROUP ANALYSIS</vt:lpstr>
      <vt:lpstr>PROFILE PAGE</vt:lpstr>
      <vt:lpstr>Future Enhancements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Flatmate Expense Tracker</dc:title>
  <dc:creator>Rajkumar Kumaravelu</dc:creator>
  <cp:lastModifiedBy>Rajkumar Kumaravelu</cp:lastModifiedBy>
  <cp:revision>28</cp:revision>
  <dcterms:created xsi:type="dcterms:W3CDTF">2022-12-07T23:48:29Z</dcterms:created>
  <dcterms:modified xsi:type="dcterms:W3CDTF">2022-12-08T07:54:32Z</dcterms:modified>
</cp:coreProperties>
</file>